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9900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1E3F-189D-4423-A694-2B4CF90F0F17}" type="datetimeFigureOut">
              <a:rPr lang="es-CO" smtClean="0"/>
              <a:pPr/>
              <a:t>24/04/2013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54AB-B6C7-49E9-8103-21ED443DD39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1E3F-189D-4423-A694-2B4CF90F0F17}" type="datetimeFigureOut">
              <a:rPr lang="es-CO" smtClean="0"/>
              <a:pPr/>
              <a:t>24/04/2013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54AB-B6C7-49E9-8103-21ED443DD39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1E3F-189D-4423-A694-2B4CF90F0F17}" type="datetimeFigureOut">
              <a:rPr lang="es-CO" smtClean="0"/>
              <a:pPr/>
              <a:t>24/04/2013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54AB-B6C7-49E9-8103-21ED443DD39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1E3F-189D-4423-A694-2B4CF90F0F17}" type="datetimeFigureOut">
              <a:rPr lang="es-CO" smtClean="0"/>
              <a:pPr/>
              <a:t>24/04/2013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54AB-B6C7-49E9-8103-21ED443DD39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1E3F-189D-4423-A694-2B4CF90F0F17}" type="datetimeFigureOut">
              <a:rPr lang="es-CO" smtClean="0"/>
              <a:pPr/>
              <a:t>24/04/2013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54AB-B6C7-49E9-8103-21ED443DD39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1E3F-189D-4423-A694-2B4CF90F0F17}" type="datetimeFigureOut">
              <a:rPr lang="es-CO" smtClean="0"/>
              <a:pPr/>
              <a:t>24/04/2013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54AB-B6C7-49E9-8103-21ED443DD39A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1E3F-189D-4423-A694-2B4CF90F0F17}" type="datetimeFigureOut">
              <a:rPr lang="es-CO" smtClean="0"/>
              <a:pPr/>
              <a:t>24/04/2013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54AB-B6C7-49E9-8103-21ED443DD39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1E3F-189D-4423-A694-2B4CF90F0F17}" type="datetimeFigureOut">
              <a:rPr lang="es-CO" smtClean="0"/>
              <a:pPr/>
              <a:t>24/04/2013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54AB-B6C7-49E9-8103-21ED443DD39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1E3F-189D-4423-A694-2B4CF90F0F17}" type="datetimeFigureOut">
              <a:rPr lang="es-CO" smtClean="0"/>
              <a:pPr/>
              <a:t>24/04/2013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54AB-B6C7-49E9-8103-21ED443DD39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1E3F-189D-4423-A694-2B4CF90F0F17}" type="datetimeFigureOut">
              <a:rPr lang="es-CO" smtClean="0"/>
              <a:pPr/>
              <a:t>24/04/2013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9D54AB-B6C7-49E9-8103-21ED443DD39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1E3F-189D-4423-A694-2B4CF90F0F17}" type="datetimeFigureOut">
              <a:rPr lang="es-CO" smtClean="0"/>
              <a:pPr/>
              <a:t>24/04/2013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54AB-B6C7-49E9-8103-21ED443DD39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2BE1E3F-189D-4423-A694-2B4CF90F0F17}" type="datetimeFigureOut">
              <a:rPr lang="es-CO" smtClean="0"/>
              <a:pPr/>
              <a:t>24/04/2013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09D54AB-B6C7-49E9-8103-21ED443DD39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4.bp.blogspot.com/-k86A0_8lSrk/UDqg8sc1hoI/AAAAAAAAAB8/o3_QbkDazhc/s1600/identidad-perso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94226"/>
            <a:ext cx="284797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9140000">
            <a:off x="764892" y="1590732"/>
            <a:ext cx="6074410" cy="1204306"/>
          </a:xfrm>
        </p:spPr>
        <p:txBody>
          <a:bodyPr/>
          <a:lstStyle/>
          <a:p>
            <a:r>
              <a:rPr lang="es-CO" sz="4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La identidad personal</a:t>
            </a:r>
            <a:endParaRPr lang="es-CO" sz="40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CO" i="1" dirty="0" smtClean="0"/>
              <a:t>“Para valorarme </a:t>
            </a:r>
            <a:r>
              <a:rPr lang="es-CO" i="1" dirty="0" err="1" smtClean="0"/>
              <a:t>deBO</a:t>
            </a:r>
            <a:r>
              <a:rPr lang="es-CO" i="1" dirty="0" smtClean="0"/>
              <a:t> conocerme”</a:t>
            </a:r>
            <a:endParaRPr lang="es-CO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2699792" y="6021288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400" dirty="0" smtClean="0"/>
              <a:t>Elaborado por Martha Stella Castro, 2013</a:t>
            </a:r>
            <a:endParaRPr lang="es-CO" sz="1400" dirty="0"/>
          </a:p>
        </p:txBody>
      </p:sp>
      <p:sp>
        <p:nvSpPr>
          <p:cNvPr id="5" name="AutoShape 2" descr="data:image/jpeg;base64,/9j/4AAQSkZJRgABAQAAAQABAAD/2wCEAAkGBxQTEhQUExQVFRQXGRgUGBcXFRcXFxUVFxcYGBcYFxoZHCggGBolHBcVIjEiJSkrLi4uHB8zODMsNygtLisBCgoKDg0OGxAQGi0kICYsLCwsLCwvLCwsLywsLCwsLCwsLCwsLCwsLCwsLCwsLCwsLCwsLCwsLCwsLCwsLCwsLP/AABEIAPAA0gMBIgACEQEDEQH/xAAbAAACAwEBAQAAAAAAAAAAAAAABQMEBgIHAf/EAEkQAAIBAgQDBQQFCAcGBwAAAAECAwARBBIhMQUTQQYiUWFxMoGRoSNCUpKxBxRicoKywfAkQ1OTosLRFTNjg7PxFkRzo8PS4//EABoBAAIDAQEAAAAAAAAAAAAAAAADAQIEBQb/xAAuEQACAgEDAwMCBAcAAAAAAAAAAQIRAxIhMQRBURMiMnGRBYGhsSNCYcHR4fD/2gAMAwEAAhEDEQA/APcaKKKACiiigAoor41ABXJkHjSrhzk8y5v3yfdfT5AVbrM8/hDFAsGYVyZ/KoaKo8sidCJDKa5zHxNc0VRyk+5akdZj40Zz41zUeJxCxqWdgqi1yTYC5sPmRUW/IUibOfGvuc+NLn4vABfmA/qhm+SgmuRxqHxf+5m/+lTciKQz5h8aOYfGlLccj6LIf2LfvEfOozx0f2MtvMx/wc1PvDYdcw+NHNPjWfl7REbRfekC/gDVd+1J2yQg/pTn5/R1PvDY1HNPjX3mn+RWRk7Usu7YYeQfP+DVVk7XkamaEDyib8S5o9/kKXg3HNP8ijmn+RXn8nbLS/5wnqEFv3TVL/xXKzaYo66WVIzqf2L1Nz8hpR6bzj5VOhuBXlr8VxD8oLPKc0qrcHLfvbaKO7mWx8QfA3r1KPYU3E5XuykkjqiiinlAooooAKKKKACqvE5csbHraw9TpVmkvaCZu4iAE6sbmwHQbAk9dPLeqZHUWTFWznhB9v1Hw/m9HFOMxQBi5YlQDlVbsxIchVHVrIx6AAXJArK4/jrRMrRYmBsrBZIQFDSNsFDMzbXsQLEaE6KQyj/aIfGS4hbuObnjFrliFEaqFNrFTAh1sBmNyN6585xhHUzTCDm6N9gnlkKtITDcBxAuUuFP9sxvr5LYDUXamlqwjzyuo5juiNvHDmZ5GbUmWRRmJsPq5FXXUi1osIc0inMcIWYZZJBOGdjoFNwsbltPbdvCxrPDq4ZJ6YK/tX68/kWlicVub+iocMX1V9SLd8Cyve97LclSLaj0sfCatQsKQ9rMXkRRvYPLbxyLlUfedT7qfVh+2TNKzxIcrSNHhVOpy/1jt8XA91WgrZDOeE9k3lhjkbGTguoay3tZtV3PgRTWLsJGfbxOKbS3+8C/5aexAABVFlAAA8FAsB8LVahat3pxEa2Z5OweGG7Tt+tKf4Cvj9h8J4S/3rVqS2lztWZxvGZTZ1aGCEglWlDSSS+DLGpWy7HckgjQbUaY+CU5SdI4/wDBmDH9UT6yyH/NUo7MYQf+XTTTXMf40tj7VgGzTxMdNXhkhU+r52yepU0+4fxBZcwsVdbZkJvYG+VlI0dGsbMPAg2IIEpR7FsmPJj+aa+pSHZ7CjbDxfdB/Gvn+yoBtBD/AHaf6U2YVDItWSQlti78yjG0UQ9I0/0qLHuscMjhVGVGbRVGoU22G9X2WlHaR7Q2+26J6i+dh91GodJFVbYj7O4cnGYdOkKZm+6QvzT516kmwrz3sKmbE4h9O4qp53fX5GN/jXoSbCs2L5M0TOqKKKeUCiiigAooooA+V5r27xwzkSSuASFSKKwzC5UGZmBz5irBYwBcg72LL6NiZcqs3gPn0ryTtBGi4ksdwpmkYj6zgRRIvUWjjOg1Yld+7bL1WTTE0dLj15EiHB4ewAJcgixViuUX1sFUZbDa3e0G53p3BhwuoAv18CSSTod9Sd6VBwLX9PXy9d6apJdWsbEMU9BqL266ivJdRKUt/J6WcFFJIuCWxBAtci46DX5ilIw8KpAZAwXEryG5ZysshdVicKWCupDZGTK2buaGxqfC4ktE7lbsrHu66soAZRf9IMKkweEVoMPG5V3jvhBmW6gymJDJbS5ERFht3q2/hcFGUovnY5PVK4p/U2PB8K8UMcbuZGRchc7tl0BPna1XKScKxE6x5CqzslkEnMy5rAd6S4JF1KtdcxOugO7bBz50ViMpO4vexBsQDYXFwbGw9BXacaOemSk21Ow1rC4IGTFwE9FkxbXvo0rEqvqpYfCtXx17QOOr2iH/ADCEJ9wJPurO9mhnmxUvTOIF/wCWO9b3ladhVsrN0jToanjNVUNToa2mZEHaN/oMp2d0Ui9sy5gWX0Kgg+RNIBwk4su3NGZTZrqxsbkWvoLAhhYXsQRuKacbnvJh4zHmUyK7NfRLXVNOtySP+9XeEcM5KEmQk5FTMbWVELlf3zelyVs1Yc8sS9nPk8r4thuXI8ZZWZDY5Tcbke7UMLeII6Vpey0hWPCOx1u8PU3ikkZEHuZYreAB8apvw2TEypEhBWJcnMsbZSVzMe6NytwCWJLNc+Gi4nAkT4aIBlRXgCtpayOrAXJGYkrY5bkA5iLa1TEnu2dD8R6pz6eEJL3Xb/ov9mgIqNhUprkinHGaKrpWZ7WP3ok8M8nvAEY/6jVrGWsJ2wlvNKAfZRIh5OwLH/qJ8KplftLQXuHn5PYv6Mz78yRm2tpbbzsS1bRNhSDszBkwsK/o5vvkv/mp+u1Iw8sbM+0UUVoFhRRRQAUUUUALOOS2UL4n5D+RXlGNctjp7jTMzdfaiEUC/BVv6t4ivSeLy5pCOii3v3NYPjaGOYX1OSdx0zczEl1HrZlX3Vzes90JV+Rv6FqOWNnE57qH7DBjp0DgttvpcWqbAudNCzEiygXzsdQBrbxNybbkkDWoYHaxVhZgWVh9mRCQwHlmU28RY1NwvKk0K27hLR26DNDIANOmhUeoHWuFDFqn6cvJ3csqxucfH9xhhLAlSMpZs1iUIN7BspRiG8xe4vqBcXj4Pg2lEq5zHIjxyo+UNfu5UYroD/uVuNBmQ9NKs4vBF2lkjC5oChVAhzOAikm9zduW86rYfWAvpV/s/EhUyqbsS8ebxQSySRj4TEjyauhg6ZYcja4aVfX/AKjj5Mjmkn5OGjxbyuImhOo5krlhlkZAbrCAcyheXZc48ya02Cw4jjRAS2UAZm9pj1ZvMm5PrVLgNissgt35ZNR15Z5P/wAVM62p2r8mSTsR9p8VlC+Ch5jr9lcqgjzzN92q/ZbC5cJCesg5xPjzDmB+7lpd2xkMhkjXd2iwy+ZNibe9yPca2TYYKiquygKPQCw+QrZgQjJwU0qZaiItUiGtQkW9oYSAkwseWUzqSRdBNG+ZbfXUroNiGYadGEsbTM0d8saWDW3ckXt5CjHYfmRSR6DOjpc9CykA+42NVeDcUZmZXuG0BjKMGje2YqzAZdiNcxBuLb60Y2Eq3GaxRwqFUBQTYAbk2ufU2HyrPtBz8azWusfLDG4OTlnmhRY9wu7REruRECw1WrsEBxbGWSxw4JEUe4kIJBmkPUXvkUaW71yWARth8MkahI1VFGyqoVRc3NgPMk0FW3ds+MK4qVhXBqSDi1eb8bJkksu8s7BfDRiqEemVK9Fxc/Ljd/sKzfdBNYLhuGDYzDR6HIqM3S7D6TN8UtScz2GY1vZ6IiBQANgAB6DQVdFVKtilYO5Mz7RRRWkoFFFFABXMjWBJ2AvXVUOMy2jI+0cv+tRJ0rJW7ELtcknqSfjSXj2CzPA+mVZoAx/RMwBHoSya9LU5qLE4dZEZHF1a1x6EEfMA1h+o9Nrgz3HIimIzfVlCn0lVSPmiajplHjSzKHXIftFswtmQxueUR4EML/sVo+1DDkr1fmxFB4nNlfz9hnvWRiYpHMQbsoJznQO5QOpUfYuwC+IsbnNc8zqcf8TVHnb7nY6OerFolxv9jbcF4szuquiocrAsGvndSDZBa6rYl7E33GuUk2PzT83E8kZNnIkKFCwR+6rOoXvEZe8UG+XQislwLDSYjEOvMeJFGZSgS+jMkThmQ5GJWS++l9LNatbwzHfRJ9HiXe1yGjZ3LXswMgHKvmuPaAHgALVtx69PvqzDl0KTrgbcCnUx5ED/AEVoyXjMZY5VbMFOovmB111pgzAAk6Aak+AG9UuDYdljvIMsjs0jre+UsdEuNDlUKtxoctc8fktA42z2j9zkKbfs5qYlbMhmMGpmxmEU3sC+KYeB1YfB3PyrfstZLsemfEYqY/VyYdPKwzyH3swH7IrXCt+NUhE+aF0ya1Q4hxBYUzNdj9VFtnkb7KXIF/EkgAakgVZ4/wARSBQW7zucscY9qR7XsPAAaljoBqaRcJh5zGaWzXJVRrlspsQoP1MwNh1y5je4tdy7IVJ0fcbxfFtGXgw4VQQSXOeRk+tkjQEeAzAta5OU2tSPB8XkWExjEK2ZTeQxKksjy5i4POm7rJoL5DewAGlhq1xzSm2HIyC15yLpuQREv9Ywt7R7guPaIK19OHmjbMsmIe9iMwgkQHW9xZJTfc2a21rAVDTLoj7OcayxCOccoBskTcsrGYhYRgnZGtprlBIuBYitHWP4VjxiEckC4IDW9lg6K9wCSVBzEZW1FjuCCdB2fnzQKD7SFojfe8bFQT6qFb3iqwlvRF29y8RUZFSmuGFMJE/aZyMOyr7UjJEP2nGb/AHpD2RUSY3ESixVAY106ZlC29yP8aa9p5rPAt7W5s391H1+/VT8nUX0Ekn23sP1QA34yN8Ky53uOgtjWVcqmKuUdPwwmFFFFaBYUUUUAFIuOS3cL9kX95/7U8NZbEyZnZvE/Lp8qTmdKi8FuR0UUVmGFHiOBifK0sRlym4Sxe5sbBULBSxNhc+OpteuG7MIYpZ8cyhmDysqtkiiZlsO+x75QAKGNlGUHLfWmDdPIg/OlP5Vjmhw0Y+vPe/pGwGnXvOp9RRSezKZMzxQcl2Mvhe0zwTsQ0UsKpHBG2cIuVFzEk/WOaRwTrrf2dqhbtBPJI/J5SXYyLy2OpbVuaUY3Fy1gbA3ufL2bAcPjSJIgoyqALEX9Sb9SdTXmXbPDcnHkAAJIA620G1iPip+IpmSLgtSMefPlhHU3t/k3vACvITJK0o73fa2a5YkqbDTKTlt0AFUO0eKGaNLiy5pW1FwQMi3HTRpPu1msNjHjjkaJipI71vrCxAIJuEYNk79jZc+9ltzxTCEBuVYGQrg1RVA50iZy81ySwOZnQ5ixbJqdQ1LhJP3GrFP1IajX9iIiMIjN7UpeY+jsSnp3MnzqXjfaKPDhhdCw0JdxHGjH2RI5vYn7Khm1GmtMVQRR2XaNLD0RdPwrNdmuFB0XEzDMD9LGhF7s135zjrIxa4H1bjZr23O1SQuTd2VXwOLnzSJbNJZTLKjRZIm2MMZYtZL5srhcxGvQ1cxHC0SP+kSjkRqAUAWKEIlrczdmUAC4LZbXuLXppi+LOtiUCA+ypOeeQ/YSNdATp3i1l6gWJFWbAPKyvPawOZYRqimwsXP9a41I+qLiwJAapikiGu5OcUiLmZlVANybKBsNdvC1ZrjuHhlLyPh0HRMVCSs6MRu5yKY2U2uHboLXOlPk4ZErZhHGGBuCEUEHxBA0PmNa6kwN2zozRvoCyHVgNg4IKvboSLjoRV2iE6FfDe7hubnLyyG5LkLzGAEcbhAAVDBUOt2ta5awNNeBS5Z5Y/7QLKu+rJaN/Sy8j40n41gQsuGLOHdprAZFUKkcbzORbUsXSK5J2FgB3i0+JkK5ZV9qM8wC9rgXzpc6DMhYa6A2PSkvaRDaUvqa41wRUPDsck8YkS9rlSCLMrKbMp8wR0uD0JFWLU0sYXtnNdp7GxEUcA8mkcu3+HKK0HZWAJhIrAi4L6/psWHyIrEdocQZJJAuvMmYjz5QZI7eV1X416VDEEVUGygKPRRYfhWLK7ZpiqR2KuVTXerlX6fhlZhRRRWgWFFFFAFXiU2WNj46D1NZum3HZfZX9r+A/jSmsmZ3IbBbBRRRSyxxMdPevwzC9JPyg4oDFcPU7XBPlzJoUB92tOcW+VGY7AFvcNf4V59+UniV8ccv/l0iQnxdbym3kMyj1BqYLcy9Y6xfmv3PcY9hWE/Klh9MPL4OUv6jMB/hNbbBSZkU+IpJ28wBmwcgUEtHadQNy0RD5R6gMvvrXkjqi0UzQ9TG4mK4RIL2OoOnuIsfiKYlBLHkCRyNFGMJGsgupxLgnMdDb6NYZCQCQGas/w+YXBG3j4jofhWp4RYYpGJOV1IVbjKJwpAfa+Zoi6727g0JNxzunrVoYjoc1JoZ8I/OGeNXaYoqFZFmjjF7rYXdR9LJe2qd22a+pFpoeAzJ3IsRkhAVEXl5mRVuAAxexsuVbkHRR1uS5iaqXaCUiBkQ2kl+hQ2vZnuC1ri+Vcz+imuoo0bG7KfZLBgq82cycx2ySMQzNCtlWxHdCsVLgKAO+NL07xEelfMIqoioosqqFUb2AFgPhUzi4qSNhVIK+KamnSq1XKiftKx5uFYGyo7FtbXEo5Kjz77rVTjHeheO/emBgTbVpFKk67hVzufJTTPiMLStNGu7YayeUjPJlI8wyJ8BWf4bjgwWW0jOyi7SJy1jQkMwuEVNwL5QSxUXsAMubLzZTIt0zQdl3ImlUE5JC7gWFlaHlwkgjo1j47A9ddDjZxHG8h2RGc+iqSfwpBwKVhMrsLRSpyYdCNU7+bfQONrgaQgj2hV7tdLlwzgbuVit1IdgGA8TlzUyLqO42K4MHwqPPisPGdT3S37P0h+IiYe+vTqwXYqLPi5H+yrf5VHwvJ8TW8rDM0nS7irdVE3FW60YOGLmFFFFPKBRRUOLmyIzeAJ9/ShgIOIy5pGPQHKPd/JqtRRWC73HhRRRQBFi1vG4/Qb9015L2shb87xC6Mxkka32lbvix6nKwI8mr18LfTx0+OlIuM9iUxsMU6vkm5SB8wzJKEUZSwuCGABGbXS1wbCpi6Zn6rE8kKRs+zExfDQsfrRxsR5lAT8700mGlZ3sFI3+z8JnXK3JQWvfugWQ363UKffWjXat5VeDxPiUBw00sWqhGyjT+r0aJl8e4yjTqGG4pzw186gynaxSMMyhSNULuhzO97HTQHYEi9Mvyn4FeWk9jmRspI2ZMrPlbxAZQR1Fz0JrN9luGjETBJe9FEmZlO0jMbKGHVSQ7EfoqNq5+XHonaOfHHKPUaYfzfp5N1wPiUgkySuriRrIVDXRgGYoxLEtdRe51BB8Ra4Jubin2y4cCMdfppFDv10KxmIf8xqyuJ4AkePg5MSxrMyO5jXKB+bWZwwFhqFiA0v3n8TTfinBDhxNiMI7q7yc6SJmzJJI7KGYFrmM2t4qLezWrFKTj5OhJSVpmqitUvM8KyHDu18JX6ZuTItgyuMrXJstk1JLHQZcwb6pNN8P2jhOiiZmyhynIkWRAb2zoygqTY2Xc2Nr2pupckQt8DCdOtUXFXsLjI5kDxsGUki4vuDYgg6gggixqvMlXRLRQXSe/jFb7kn/wCg/kVzieCwPmbkw8w65zErd+9wxBGpvudzrrRNpNEejCSP3kLIPlE1XUNFWQQwt+cRPHfJIpt4mOZCGU/pAHKw+0pB60j4jxKSUYZ5AqBWlmKKSbNhgwYlja4z6Cwsd7m4At8ZhxPOV8KACycuRjlAIuxD3P14xfKDo3MsdBdUPHJ7CZRGIhFBHh4oywLLzWBUORcFsqg2BbTc3JsrI9hsENPycRHlSyHdiq/AGQ69dZflWupP2Qhy4SP9LM/uLHLbyyhacVhlyOOo9xVuqse4q1WnB8Rc+Qooop5QKV8el7qr4m59F1/G1Xp5sovZm8lFzWb4xiJGk0jy2AH0jC4Gp0CZr303IpeV+0lNLdkdAFVuU59qS3/poF+b5j+FBwSH2gX/AF2L/Jjb5VkB512OnxsYNs4J8F7zfBbmvn5wx9mNyPFrIPWzHNb3VMosLAADwGg+Ar7U0KeZ9iJc5I1VfQFjv4m34VymOkgwbNdXVIXbUFXARWJsRcNYA6WHrUjygEAnvHULqWI8QouxHnaocTEwwzoyMokJgBYAA8+XlLpe47sgOoFTFJugjKbHfZjC8rDQRf2cUUf3I1X+FO1FQYSOwqe9b34LRE/ajgoxWHeG4UmxUkEgMPEAjQi499Y7hPAcTh3eR0CplGYZlYXVm1Ug3sASbkDukbEEH0krXDrSp4oz5BLTNTXKM3Jd0BTWRCJEB6stwUPgGUshP6V6n4g5mwknKuWeLNHpqSVzR6dCTbQ0j47iDhZRGjovO0hFwrI3s5BmGUi5urG+UAgg2UNDBw98OxKuBzk5JKJZlndwTIWJzN3eYwZrnNmubEAZsU5Y5ODNOVKfuiRxYZ5UGIi5ZYm8OYC64csDniY3VZXC5wzAixUd2xqtise3LbM7pPAWKGQrGZUFzy5dCgYgGwsdQrKLEgPMblssCErIFEkaBmQOE05eYa5SO75XUm9qXRyB4BLeVuXMUDKVMpikleJUuwNwC0Zynqo2IvVFPXK5dy7h6cKj2LfBuOLh1d54sTmkKklcOzq+hCsBCGsSLE5jm2Btawt43tXGAGWHENe1hyXW9/1lFvfUnDL2a5YjNZGZQjlLDV1AADZsw2FwAbeNfj0YKE22BPwF66EY0tjmSySbFx47NK8P9BxCIJVYS3RltrG5IS/dyPJqeoFagVBhsNy440H1ERPuqB+NBqqmOaLyGvPu0U2e7XvzcTJJ+zh1yJbxHd+dbOfGcqN5DsitJ91S38KxUOFJxODgOvKSINc7szCWT4qHFUyy2GYkejYKDlxxp9hFT7qgfwqavtfKxDzuLcVaqrFuKtVqwfEVPkKKKKeUOTWVmkzMzeJJ93T5WrRcSYiNsoJJ7ot56X8qSxcOcjWy/wCIj1A0v76z5pcIpOLlwVAK5Dgmwux8FBZvgtyPfTWLhaD2iz/rGwPqq2B94NXI0CiygAeAFgPcKzuQLD5E8WCkb6oQeLnUeire/vZaspwlfrszdbAlFv55e8fQsRTGiochsYJEWHw6ICEVVB1OUAX9bb1Q40Mz4ZLA3mEhudhCDICPE5xH8aaVkZe0uGbHGNpAhhUp9ICgZ3IJyE6MMttfS1Xw7zVhNqKNpEdLVOBUGClRlujK48VIIv7qnvW+7Fx4PtfGFF6L1BYUdosI0kDqiqz6MqsLhijBsp/WAK+GtZZlMbQvGkkmFy50CDM0F42VTkAzyRFHsBqyG/T2dFxrtLh4DlL5pNbRp3nLDpYUp4AZBGQ65Bndox1WF2LxqRupQNksfsD0C5uM9iIZNL2EyYz+kK0wyIsoeR2zIqukZMUIDqGygPmLsFDMwABDECSeJxhGtlAYQ4ls2YOjxGOZkCiwN2TckWJa4baou1cnKxUTRSZWm/3oyCUKY1URyMiEOl17pcnLZE23q7NG35vKGfOTG5uFCD2DsAT8yatjwQW4vN1E7odRnWq/HL8qTL7WR7euU2+dTxi4DdDqPQ6j5VFjoBIjI18rAqcpKm3iCNj1p7MsXTHEyaA+Qqm6194PimZVilA5iroy+zIqZVZgPqsCy3XzFiRtNOlZapm17iXj7HklB7UrxxDzzuM3+APS3s0ol4hLILEKZMp37qBY1sfWRvhVzjUtpcONsvNn98aWF/vGoPyZRfRySeIQa9C2aUj7skdLyMdBbG1ooorOMO4d6tVWh3qzWvB8RU+QooopxQ+EVVkSxq3XLrel5IakSnRTooYW0orAxgUUUUAFYL8oxQvFCYx3rzs7C5YqVQICRsO6TY9FGxNb2s328wYfDiS3eidWvporHI/uswY/qin9M4rItXAjqIuWNpcmP4Vw5bFg7xtcqCjkHTQ79L3HupvHJiRouMlt4MFb8LGs5crExVj3QzZW7wJ1brqDfwNvKnHB3JBub2Nga68umx80ceM2uC62LxYy/wBLfVgtwi3FwxuLkjcD41PyGcEzTzODqc0pVQBvcR5RYC52qGb6v66fvD+F6l4nKEw0rG57mWw3YyMIgo8znNLeKEE3RoxuUmlZNwLBJFCmRBGWUO1hqS/fIY7mxYj3UyQ0mwPaKKT2jymJIsx7u+wf2eo0JB1rnH4rmSNBzeUgUXdSoLyMAREGPsgIyMdi+cAHusDjW/Bvqj7hsAkks5JOZJ3syOyspaKHQ2Njpl7rAjQaaUxGGmUjVZB4n6N/K4AKOd9Rk9KzAikw0gAKoxXQoBy5EU/YP2SRpuubRrE1fg7RzEhVWF30ACCVmuTYEopNvewA6kb0xZEtmWl0cn7otNFvheEjeRy0ZQAR5QksgWwaS9whVdSL5bEWIPWmuMnHSq/BcOsiKSxSYAo5QqDdXcFXW7I1mzDW9tbG29ufhd95ZD7oh+Ed6YjLNMi4LiyuIyupCyIFiaxykguzgm1sxK7eCD7Qu+xEVZfBwKuLgQFmPfkYs1yEiRlVQNggeYE2HtEVr7XpU+TRB3FUecdrJSWxRUjMsUeFXyeRuYfkyinHZBmjg0C2d3cAgggBsiai/wBRE6VmONYu6Fz/AFuIknt15cV2jHneyitjw7CmKKKI7oiIeuqqA3zvWeW43I3GKobJxBfrKy+7MPiv+lWIplb2WDehB/7Upr4yA7gfx+NLcRazPuPod6s0k4aWLWDtsd+9+OvzpxHmt3rX8rj5dK04VUS+rVud0UUU0gKKKKAIpo7+tVqvVXnj6/Gs2bHfuRZMhooorKXCoMdhVljkib2ZEaNv1XUqfkanoqU6IPIcIh1Rva1Rv1hdH+YarfZxjkAO9lv62sfmDX3tXEYMfIBtJadbdA9w/wD7iub/AKVUuHY1I2IZgGLNoSL2LMR18CK9FCWuCl5RwJQ0TcfDNLN9T9dPxq5NAsiLE97PJCNDY92QODf1QVQaQMhIIFrNcmwBUgi58Da1/OmEMgJw7EFbzJYMO8TcjQDU927eS6mwpOb4M1YPmmjvH9k7+zZrbX7rAa7EddhoVFZ5+DTYdjymaPNujqpR/IgqVbfoCfOvS6+MoIsRcHodQfdXFU2jrc8nmi8TyNaXD4dR1cYYN13tzQLWt9a/lWgwuIjaNmWZ5AqljHHaDpcDIgWRb6AXbrTjFcCie9hl9PZ9wPs/s2rO4/seQboASNQV0N/Q7HQfb91OWbyV0R7EWH7PYqMtymhRibsyyumZupycl1HgL3Nra19fB4rmxLOZrFxeRcQTGEBzyZhGE0KIQCUNs2pG9RRY7GQaZxKo+rKveXyzaP7328K6xPHUmDieN4iyiAFWzokcjAzsXADC6qN1tZQAdTTE4vuX1y7pfY0vZvCoIlmVWUyjPZndiEd2kQWZjl7rLe3gPCr3F8SY8PM4tdUbLf7RFlH3iKkwuISRQ0bK6+KMGHypT2umtCi/bkX4JeX8UUe+ob7iktzIYfDq+Jw0Vu6gVLW0ILByCDuMqt8K3h4Wv1C0fkpug8grAgD0ArH9kIc+ML9EDkeuURj99639ZmxkqYpfCyr0WQfonI3lZWJUn9oVAZ1Bs10J0AcZLnwBOjH0Jp7RkzaWuDuDt76lSbFSxoq8JHfPpTilsHB0Rw6Foz1CMQjDXQobqN9wAfOmIrZBNLchKkfaKKKuSFFFFABXwivtFAFSVLGuKuOtxVRltWLLj0u1wXTPlRYmdY0Z3YKiKXZjsqqLsT5AA1LRa9KRJ45xGZ8TiTNOisykrESQgWLMSgy2JB1BNyxvfbYVcTh+ZKytc6ZrDRMgNu9bXa1825vbQaMsTgljM5isqc2Tlpusah+Wqqp2Xulsu3ettUWA4apfVc9ju5zag3G+m5NgAAOleixpKK0nByybm7fcccOjtEmS2a45d7KgIU20tqLXsBqelazsvhSBLK5zu8jKrMACscdo8i22TOkjgfpkm5uSqwOHu0afadSfRDm/e5dMeA8WHLw6mKVRIoIkKjl8x7vlJzZhfWxKgG41uRfB1rbWx0OjVI0FFFFcs3hXyvtFAEc8CuLOqsPMXt6eHupPjezaNqjFT+kM6k+eze+599PKKlNoDBYvgEsTZgrIf7SEk9dmC2a2mxW2u9Q4jGySIpkkEgQPldRmJLZBZrHfukaDS+tq9DqjjuEwzX5iAk6FhdWPqVsT76uphZn+wGGNpZT9bKo993PyZK11Q8L4YsSZEFl313OgFyd2NgNfSmKIBV44nJ2Q5EUcHjU6i1faK0xgo8FG7CiiirkBRRRQAUUUUAFFFFABUU0d/WpaKiSTVMCjSntEuZI1v3WkAYXOqiORreeqjSnk8fWs/wBpcw/NyoZrSm6IFJYGGQX1IPd1Nl1IuLE2rJCGnKkyZO4ujI8Y4CYoHMc2WMDIkZh5j5mOWNEkzg6sVAzK5F97bfMIgRzeyg6i5AtfanT8SQy4ZA3eLscutxaCW1xbQ3tvam6YZLewh1v7C77323rrRnRzp4lKr2M9HxREdChMrgOFjj7xZmyMozewtxEwuzAX0qePDSfmedQtokMkEYa4kCMJYpJHO7EKCFsMpJ30Ik7UjWBhurED0DwyX93L+ZqOXi0cGCsSC5EkSJ1JDOmo+wBa52t5kClZOHJmjBG5rHFW3RpBxVG7yLI6XK50jLrcGx0W7dN8vnsRU+GxaPcI4YixI2Zb7XU6j3ivNfyfmaKUCBSYu7FJcHlgkgBjYayCx22B71hrXovFxleCUDaTlMdL5JRlG/8AxBEfdXP9OMoakdLqsPoZXjuy5RRRWcUFFAFTpB41eMHLghuiFFJ2qxHCB51IBX2tUMKjyUbCiiinEBRRRQAUUUUAFFFFABRRRQAUUUUAFFFFABVTGYFZFsbqbhlZTZkYbMt9LjzBB2IIJFW6KhpMBBxbhs5jBWUyvGVdUKomcqwzAkW7xTOo1C3bXSlUXHoS4iJkEhF8hgnz+BFuXe4uL+FxWzIqvjMCkoAcXsbg3IZWtbMjCxRrE6gg1ZNrgrKKlyYzi2FxOIMfIhKqpYl5+5fNYXSO+clcp7rhAcwr7hOxsajmYlgNLOxkLMRubyNlWMXLG0aJYk2OprWjhthbmzffufiReuYeCwqQxUyONnlZpWX9UyE5fQWFQ9+S8G4fHb9xdhsUbLHhIVWFRYSMMkQH/CjHel9e6pvox1qWPhwLLJK3NkU3VmACxkgj6NBomhYZtWsbFiKcGIVycOKROORkpor1JHCTvpUyRAV3VYYO8gcj4iAbV1RRWhKioUUUVIBRRRQAUUUUAFFFFABRRRQ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2052" name="Picture 4" descr="http://identidadeinterculturalidadparaunaciudadaniademocratica.wikispaces.com/file/view/identidadfisica.jpg/303513226/identidadfisic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76872"/>
            <a:ext cx="28575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9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05780" y="692696"/>
            <a:ext cx="86587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/>
              <a:t>el </a:t>
            </a:r>
            <a:r>
              <a:rPr lang="es-CO" dirty="0"/>
              <a:t>bebé </a:t>
            </a:r>
            <a:r>
              <a:rPr lang="es-CO" dirty="0" smtClean="0"/>
              <a:t>…..</a:t>
            </a:r>
          </a:p>
          <a:p>
            <a:endParaRPr lang="es-CO" dirty="0" smtClean="0"/>
          </a:p>
          <a:p>
            <a:r>
              <a:rPr lang="es-CO" dirty="0" smtClean="0"/>
              <a:t>Los niños ……</a:t>
            </a:r>
          </a:p>
          <a:p>
            <a:endParaRPr lang="es-CO" dirty="0"/>
          </a:p>
          <a:p>
            <a:r>
              <a:rPr lang="es-CO" dirty="0" smtClean="0"/>
              <a:t>Los adolescentes y preadolescentes ……</a:t>
            </a:r>
          </a:p>
          <a:p>
            <a:endParaRPr lang="es-CO" dirty="0"/>
          </a:p>
          <a:p>
            <a:pPr algn="just"/>
            <a:r>
              <a:rPr lang="es-CO" dirty="0" smtClean="0">
                <a:solidFill>
                  <a:srgbClr val="990099"/>
                </a:solidFill>
                <a:latin typeface="Matura MT Script Capitals" pitchFamily="66" charset="0"/>
              </a:rPr>
              <a:t>La </a:t>
            </a:r>
            <a:r>
              <a:rPr lang="es-CO" dirty="0">
                <a:solidFill>
                  <a:srgbClr val="990099"/>
                </a:solidFill>
                <a:latin typeface="Matura MT Script Capitals" pitchFamily="66" charset="0"/>
              </a:rPr>
              <a:t>tarea central </a:t>
            </a:r>
            <a:r>
              <a:rPr lang="es-CO" dirty="0" smtClean="0">
                <a:solidFill>
                  <a:srgbClr val="990099"/>
                </a:solidFill>
                <a:latin typeface="Matura MT Script Capitals" pitchFamily="66" charset="0"/>
              </a:rPr>
              <a:t>es</a:t>
            </a:r>
            <a:r>
              <a:rPr lang="es-CO" dirty="0">
                <a:solidFill>
                  <a:srgbClr val="990099"/>
                </a:solidFill>
                <a:latin typeface="Matura MT Script Capitals" pitchFamily="66" charset="0"/>
              </a:rPr>
              <a:t> la búsqueda de la identidad. Ella se relaciona con el sentirse a sí mismo cómodo y estable a lo largo del tiempo; y nos permite diferenciarnos de otros y asociarnos con otros similares a nosotros o a nuestra identidad personal.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560556" y="260648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rgbClr val="FF0066"/>
                </a:solidFill>
                <a:latin typeface="Curlz MT" pitchFamily="82" charset="0"/>
              </a:rPr>
              <a:t>Tareas en la vida y de la vida</a:t>
            </a:r>
            <a:endParaRPr lang="es-CO" sz="2400" b="1" dirty="0">
              <a:solidFill>
                <a:srgbClr val="FF0066"/>
              </a:solidFill>
              <a:latin typeface="Curlz MT" pitchFamily="8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3645024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2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si están se hacen bien tendrán felicidad y éxito en tareas posteriores</a:t>
            </a:r>
            <a:r>
              <a:rPr lang="es-CO" sz="2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,</a:t>
            </a:r>
          </a:p>
          <a:p>
            <a:pPr lvl="0" algn="ctr"/>
            <a:r>
              <a:rPr lang="es-CO" sz="2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 </a:t>
            </a:r>
            <a:r>
              <a:rPr lang="es-CO" sz="2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pero si hay fracaso habrá mucha  infelicidad y desajuste </a:t>
            </a:r>
            <a:r>
              <a:rPr lang="es-CO" sz="2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lo que lo llevará </a:t>
            </a:r>
            <a:r>
              <a:rPr lang="es-CO" sz="2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obviamente tendrá mayores dificultades en el logro de </a:t>
            </a:r>
            <a:r>
              <a:rPr lang="es-CO" sz="2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metas </a:t>
            </a:r>
            <a:r>
              <a:rPr lang="es-CO" sz="2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posteriores.</a:t>
            </a:r>
          </a:p>
        </p:txBody>
      </p:sp>
    </p:spTree>
    <p:extLst>
      <p:ext uri="{BB962C8B-B14F-4D97-AF65-F5344CB8AC3E}">
        <p14:creationId xmlns:p14="http://schemas.microsoft.com/office/powerpoint/2010/main" val="128205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0597599">
            <a:off x="1475656" y="332656"/>
            <a:ext cx="5212080" cy="1089427"/>
          </a:xfrm>
        </p:spPr>
        <p:txBody>
          <a:bodyPr/>
          <a:lstStyle/>
          <a:p>
            <a:pPr algn="ctr"/>
            <a:r>
              <a:rPr lang="es-CO" i="1" u="sng" dirty="0">
                <a:solidFill>
                  <a:srgbClr val="FF0000"/>
                </a:solidFill>
              </a:rPr>
              <a:t>¿quién soy yo?</a:t>
            </a:r>
            <a:r>
              <a:rPr lang="es-CO" dirty="0">
                <a:solidFill>
                  <a:srgbClr val="FF0000"/>
                </a:solidFill>
              </a:rPr>
              <a:t/>
            </a:r>
            <a:br>
              <a:rPr lang="es-CO" dirty="0">
                <a:solidFill>
                  <a:srgbClr val="FF0000"/>
                </a:solidFill>
              </a:rPr>
            </a:b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39952" y="2204864"/>
            <a:ext cx="4752528" cy="3402376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Clr>
                <a:srgbClr val="FF0066"/>
              </a:buClr>
              <a:buFont typeface="Arial" pitchFamily="34" charset="0"/>
              <a:buChar char="•"/>
            </a:pPr>
            <a:r>
              <a:rPr lang="es-CO" dirty="0" smtClean="0"/>
              <a:t>Para saberlo tengo que reflexionar sobre mí mismo y observarme a mí mismo.</a:t>
            </a:r>
            <a:endParaRPr lang="es-CO" dirty="0"/>
          </a:p>
          <a:p>
            <a:pPr marL="457200" indent="-457200">
              <a:buClr>
                <a:srgbClr val="FF0066"/>
              </a:buClr>
              <a:buFont typeface="Arial" pitchFamily="34" charset="0"/>
              <a:buChar char="•"/>
            </a:pPr>
            <a:r>
              <a:rPr lang="es-CO" dirty="0" smtClean="0"/>
              <a:t>Así me </a:t>
            </a:r>
            <a:r>
              <a:rPr lang="es-CO" dirty="0" err="1" smtClean="0"/>
              <a:t>reconoceréy</a:t>
            </a:r>
            <a:r>
              <a:rPr lang="es-CO" dirty="0" smtClean="0"/>
              <a:t> valoraré como ser individual,  y mi autoestima será fuerte.</a:t>
            </a:r>
          </a:p>
          <a:p>
            <a:pPr marL="457200" indent="-457200">
              <a:buClr>
                <a:srgbClr val="FF0066"/>
              </a:buClr>
              <a:buFont typeface="Arial" pitchFamily="34" charset="0"/>
              <a:buChar char="•"/>
            </a:pPr>
            <a:r>
              <a:rPr lang="es-CO" dirty="0"/>
              <a:t> </a:t>
            </a:r>
            <a:r>
              <a:rPr lang="es-CO" dirty="0" smtClean="0"/>
              <a:t>La </a:t>
            </a:r>
            <a:r>
              <a:rPr lang="es-CO" dirty="0"/>
              <a:t>identidad ayuda a lograr un nivel de autonomía personal y de  independencia psicológica, porque esa persona ES ELLA </a:t>
            </a:r>
            <a:r>
              <a:rPr lang="es-CO" dirty="0" smtClean="0"/>
              <a:t>MISMA, no lo que los demás quieren que sea.</a:t>
            </a:r>
            <a:endParaRPr lang="es-CO" dirty="0"/>
          </a:p>
          <a:p>
            <a:endParaRPr lang="es-CO" dirty="0"/>
          </a:p>
        </p:txBody>
      </p:sp>
      <p:sp>
        <p:nvSpPr>
          <p:cNvPr id="6" name="AutoShape 4" descr="data:image/jpeg;base64,/9j/4AAQSkZJRgABAQAAAQABAAD/2wBDAAkGBwgHBgkIBwgKCgkLDRYPDQwMDRsUFRAWIB0iIiAdHx8kKDQsJCYxJx8fLT0tMTU3Ojo6Iys/RD84QzQ5Ojf/2wBDAQoKCg0MDRoPDxo3JR8lNzc3Nzc3Nzc3Nzc3Nzc3Nzc3Nzc3Nzc3Nzc3Nzc3Nzc3Nzc3Nzc3Nzc3Nzc3Nzc3Nzf/wAARCAC4ARIDASIAAhEBAxEB/8QAHAAAAQUBAQEAAAAAAAAAAAAAAwACBAUGAQcI/8QAPxAAAgEDAgQDBAcGBQQDAAAAAQIDAAQRBSEGEjFBE1FhIjJx0RQjgZGhsbIHFRYzQnIkNDVic0NSgqJjZMH/xAAaAQACAwEBAAAAAAAAAAAAAAACAwEEBQAG/8QAKBEAAgIBBAIBBAMBAQAAAAAAAQIAAxEEEiExE0FRFCIyYQUzQlJx/9oADAMBAAIRAxEAPwDN6Hp8U+lxyhB4hzlu/U1LWO4gYBJGXHlROEgW0yIY2y35mryWz8QZxg1kW6lksK5nq9Ho6HqVmErodQ1GJfq7qQfaKKOJ9egyE1GZR6Y+VSU0uRweUVXXtpLCSGQ11epJOMx+o0WkK8cSXHxhr5O+qXH4fKrTTOJdZllHiajMR64+VZm0tJJJMBD18q0FnprxMGIxVh7sDuYbaZQ2AJ6FpuoSyRKZJmY46k1ZiZiPfrH2ErRgDNXdvdE1kva4P5QbtNjkCWUn1mz+0KhTabay+/Aho6yE0VWBoPM//UrFcepQ3PD2lSe/YxH4g/Oq+bhPQJP5mlW7fHPzrVyBT1qM8YJ2oDbZ/wBRq7fYmVbg/h0dNIt/x+dD/hHh4H/SLf8AH51qJIgBQTGKMWWt/ox4FfxKaDhHh/GV0q3Hwz86nRcN6VH/ACrGJfhn51ZRAAbUVWxVpS4HLRLBc8CQk022gX6uFV+GaekksR+rdlFSGbOa4qA9aPew6M7auORO/SrnGfGakt5cn/qtSZfZ2pqgDrQ7rPmcFT4iN7cqd5mxT1vpz0mao8qg0IKQ3WpFjgdwvGp9SVJPNIMNMxqDNZJL7/tZ86k5xT0xQm6z0Z3iX4lPNw9ZS7yQq3xqFLwdo8meezjOevX51qCBihstCbrPmSET4mTbgbQu1jGPv+dDfgrQ1G1jH+PzrTzEjpUN3kz513ms+ZYSpT6mafhDSozmOzjH3/OnQaTZW7geCo9N60Pij+sbVFubGS7ObQczDyrjdZ8yylVQ/ICFsreBWHIgAAztVjazTIDIjsq9hT9N0WaSyDuxWQry4I6Vy88OxPhzOq8o2GetHusC5JlQ+JnKoMwy6hd53mbFEGpTL70zVSvfc5xCpx60ItIwyTSje+cAxh0i4yRN/G3NGpx1ANKuW3+Wi/sH5Uq2xnHcwyBmeI/s+tPH0yM4/qb8zW1/dROMLUD9ktmrcNwSMN+Z/wBRrfrCi9qxdRUzWkzUr1zJWqj1MvFpjRjPLRpdGiuIyXQZrSGJT2rojUDpQLpmDZzFvrGbuY6HRI7di3JihXpEfsqOlbR4FcYxVTdaMsrFqaa2zkw69SPcpNNhMzZNaC3tAooNtZfRjgCrFThaq2cmRbaT0YxlCjahKxDUR3BO9NwD0pJEUv7iJJobZp+QDTWapAhAQErkDegg0d8HrQmUdqapxGgR0Z8qJQUyK7zb9acGzBIhDsK6DXFbNdBFNAgxxbbpQZHGNqKxFAlArjCURqyZODvXM4auJjNdJ86WWjBOkbU3xOUURTkU1gK5O5xMGLg96ZPeog3NclGMkVT34c58qZsBM4fuTGvg5IzXTMDvVGhKt1qbHJt1rnrx1H1sD3JMkvpU3h2T/H+5jPeocaBqJLKbdQITiVtgR2pQBBzHWgOhQe5uHkRYyxYAedYvWbHxr1poGWXPX2skUS5u5/oi24b2eTB86q7V5UYksecdfWnX3b8AiVdJpXrJcHmEWJo9nQg0QsFQnFSorkSDD4J75rk0cbRnG21VsDPEtM56M2Vr/lof7F/KlUS3u1W3iGeiAfhSreB4nnypzMr+zCLw+GoB/uf9RrZYrM8BR+FoMK/7n/Ua0+az7MGwyR1FilSpUZAnTh6VzNdNNpDMQcSRBSrmmEYXejOwUEnpVBqmuRWzFAcnyFVrMR9Vb2HCyZO4TJzUU3yJnLD76yOp8RSzcyQA5Hcjas9ca7cJ70hLDqKFKGaaa6XauXno8urRKrNzjYZ61EbX0jQPMCiE4DEjFeWahqsjLlpGBO4FVbajdTlEeZmUdBnaraaEkdxZ8anGJ7VDrVtcAcsg39akicMQVOa8Vt7ueORXd2KqemcVtuH9fjYLCwkBz1Y5pVumKciGiK3U3gkBTI60MHJoEMyyJlT1o8CEn0pKvjgxTJthkNPpoGCa6Tim7zEmdO9NIztXQadkYohyIPIgRGVbIpSLtUlSMU1xzV20SQxJkMSFDTyecVx1yaci4WuJxGAQDg9qiTpzZyKnttQyqsN6gNGASjkhGdutcWIjoatJrYHpUfwmUnypocETgMTkbGJCzdKDayNPcmRug6U25LMeUdKLbp4a9KjAMaGIkt2DNQJkCnnFdDZaisnMnWkOI1GECozginTSFYG+FNjQq2KV4ubZ/hSweZLkYk+G9+qT+0UqziXoCKMnYedKt8dTAJ5mz4Wi8LSIgNvab9Rq5qFpMfh2EaeRb8zU0VQs/sMEdRwpVzNc5qndJjqa3ekTTWOBSXYThIWpzrDA3M2NuteXa5fqspSJiXbOWJrZcX3DLavhwvnvXmCXAkuGZzzZOQDS6k3EsfU2dIvjrz7Mso5HWIjb2lqnvcDdTlgN89qsYpTIQvL7OeX4US8tF3VsKcbHtTVcI0v2r5E4mSuR48yp3YjanppsiT8rthPOrOw04XWrqiglR1ODuavdc0w2SB415lxgjHSrL6gKQolBKM5LTLToqLjPNSsLowOGDnY+7TXKyS4XY53ycUO7VrblkTffemgZGDAJwcib7h3WJXKrKjBTtzE1urNwycwry7hfVOb6tkXc7L2+NelaOP8AD1lXptfEZdhq90lkjJpjGke9MagEqATtEXpQQaKm4og8lhHjp1rppoPanY2qd0GDkTIyK4ikDBp/Q10jO4qDzDz6gZlzQAMVKYZoTjAoDGK0GRQpcYxXZJlQbmo7yB+hrgTGqIMRBmJNGKALtQxtvRFORvTV4GZBPOJHOzVIiYYppQZpAEGhZswgI9h3oc+8DD0o39NBn9w0sdzm6mFkvirsM9CRSrO3N3i4lGejnv60q3x1MQz3q81W00xmiuJFQr2Jx61VPxzpCNym5TPxry39ruoTQ8dXkaMeVI48A9N0FYk6lMze0RjPYb0s6TcxYmEuMCfQ/wDHmjkf5pPvp8PG2kSvyrdxZ/vFeBwavCgGYj5E9aML6OZByRpjP9QFA2lzJAE+irbW7O53imVvgalGdXUlWB+FfPmmyIkyv4jRHP8AQ5WtxpmtXsQUrceKg/pbGfvqlfSU9yxVpy/UtuN4zLbvhsYUnNebCNkIfI9a3OpahDqaFZWKsoJMZOCTXn+otyyOihuU9DRaUHlZosNlYz6k20cm4BJ9nOcZq7SaOYGKTt0NZqwuUQMJI9s55u/wqVYGaaWR4mGQCQudyKZdTk5jtPqABj5my4WtEidpMDrVhrDQyZQ8p9KodHvmWzOebJydqr7iw1+a7Sd1SO1b2veBOPX1qj4yzkk9Q3wrBo3UdMhiVpuQZHkKz9ytyQyvbfUsMq9ei2mlG5sQkxGSO/eqiXRjbubefJQ+7vVmrUgcE5i7axY32yk4cS4R0IVWiJG5G4r1vRUxbj161i9Ct4re9MD7qRlPQ1u7ZlijHJStQ+9siVr1KLsilTlY0FutEmkL7A1FKODuaQOYhVPuGAFFXYUJFNEbpUzjEOu9PU7UE0skYqeJ2IYkUlYUIvtUWe6WHduldyYQXMkXVxHAnMzACqe61u3RSQzHtsKBf65axqwkkAA74zWOv9bzO0tqZnB3zJstWKqC3cJSiDmXeqahLIoMLgKTuc4IpadqEiyCGWQOx3B6ZFZK6vLi9TkihLN3NCii1JORirgr7pParP067cEyPKQeBPTorlGTJ7083CAbGsNBf3Ji5GeQMB2FCh1K6jlZZJmbrgnf8KUunPzJewCbv6QGO1HhcGszpU7uvt5wT1z1NX0JOARSLF2yUOZYZBG1BlXK1xGonXApI7hN1PAr6ZhfXA8pW/M0qFqJxqF1/wAz/maVbwHExT3Nv+2O1mk4wuZVjygRBkD/AGDrXnhULmvf+P8ARX1OW+8JwjYUE4zkcorwy4t0hlZA52J95aKq4MSvxHKv2AiQe3TaiJjsuadhGPsqzb/CpEemzunOABkZFOLAdwlRj1Ac83m2B2zVppuuXFm4HOSB2JocFg/hMkh9rqD5VCki5GO4btSyFfgxoD18y81DXWnVZIzyyqc5HepdtqMd7bqZAObOSo71lVVmDDFXnD9neGUlLV5Y2XBbHu0mytFX4jqrXZ5cXccccKyKmUbPSmaO5bUFKIVXP9XlU7+H9Te1PhqeXOeQjej6ZALKZEmc+Jn3WG4FUzYuwjOZbVc2A9S80i1YIR4fKGkJGR2q/W1D8viNsO1RbKVAFG2KkyTjcA/dWRYxLSw+4nAjLyWSEAWqKzDopOKzEsurPc+JqPIqp0C9KuLq5ZTld27Cq8ySPcNEyeMjfzMnp8KdUceoa1Y5g45g17EF97nGMVubLJjGfKsBdqLCZJ1bKhsAHqDV7pnEyso509npkU5lLKCsr6kEtNYI980KUb122vYp4udGBFVup6za2pPPIoPxpCqScCUQGzgyfnFODDHWsbdcY2sbYVyfLlGar5eNBjmUMF8yetPGmtb1JO35noDMPOkWGOtedHjUqvMVJ+BrkfG7Oc+GeX+7ej+jtkb1+Z6C7YFUOvahBbQs0+6jsDVVZ8X28zckpKMegbvVHxTra3DLHGylV3OKKrTPvwwhtYqrmRNW1R5VUwwRxKx9kkAsauOG+GHvQtxqfMVO6oT+JrP6CjarrMZkX6qLff8ACvUbWVVVVBG3lT9Xd4gEWRTWXHkMfBpVvAoCRKuPSiSWEEg3VcD0qS0gYAg1Flm5QR0rKLNnOY5AxMoNX0qNQ0iDAH/bWTu7m1ZTGoYMDsxNbjVJOe3ZVcAnYmvOdaEUEwjtyWwN/OtTRkuOYvUggZjrbUp7abl8UlOoyc/nWz0LVfpQ5X2I9a88guYhgy+0U6g961fD7wvMktv7KsvtLnYGnamsbc4iKWOZuoyNjRo/eWocMg5BmjrKBWOPylxhxPANT/1K7/5n/UaVd1EZ1C6P/wAz/maVb46mGe59M3EQm1O9RhkHl/SKwOu/s5ju7ma58WUcxzgEbegr0MjGr3R/t/SKddNiJts7Vi3XtXe22WKTjAng93okGmzGEQEyDzOc0LBUBWIAPYVoeJFnkvJZpUZIublGRVPJ4aRBse1286u12My5M9J412jAxILpHkqSM+bHpVe+ns8gCrkt0x3qdMxY8irvncDvWv4M4fHN9Muly2fZB7Ux7vCu4ynYit/4IThfgiJo0mu4gznfB7VvLbRbW2jAWNRgdhUq1VIkAA7U+eUYOMdKx7LWs5Yyo1hzhRgSE0ca5CrgVQ61p8E0gkAAOOuNxVldXPJnBqH44k2JByKUpIPEuVIw5MrF5oFwTsO9NmvUhXmd6kzgbg1QXixz3Cxc25OMU9AHPMuM20Zks3yyuCmW36iuzrcTLzRqYyDs3ep9vDb2kIYrgL6VUarxDbxB1iIJFMrUu2EEhrQo+6QeJLn6uOMH2h7x86BpMzCEAAZqmlupdQkPU5arjT0EaBd+atMV7K9pmY9vkt3CaHSNQe3l8In6p9jv0NRNf0mSPMvPLL4hxjGTj41HJ5BnGMeRrZ6GBqOlo0gycdaqsdh3CEWCHJnlN5EIWx7Q8gcZFRVnVyFKk4rYcV8PmKbnhhPKASSDWQliRcFSEJ7E9a0aLFdQRKl9WDlepHlcLhfLsKGs7Bt2wPLFKclCVXGB3Heo/tEczYwTVoCUicHiTHuASu5FBeQHJXqelAbcVP0Oya+1CGHG3VvQULEKMmSgZ2Cj3NZwrZyrBFDbhEnm3aR+iDzNTtOvdVh1We0uY2eKN8LKV5cir3TLCNFU4wQMVKihiac5I9jrWDZqVYnIzNpa9mBnqOmvBbxh5NhUFtShnyVZAO2TjNG1OFb5HiU4BGARVWdAto9FntUwLqQZE7gkqc9qVWtePujCWXkCO1FvqCVb8ax97EnNzKACc1cxQz20b2byGYIoxIB3qj1B+TrjNaemXbkAypqX3DJEoLjKTN2ye1Weg30kEypFICOpVtqqrtw78wx07UFZCjBlO46VfZNy4mcG2tmetQaxBHADI4Bx51Bu+L7KFiPGXbyOa80nuppjmSRiPLtQDjqOtU10Cg5JlhtWcYEm3FuZp5JR0dyw+00qvorIGJDjqopVc2LKG79T3a5YLqlx/wCP5CkWDDBoF+4/eUpB68v5UzxK8vq/7ml6pPsBlVr2iRX6gnIIOdjWH1PRpIpGQIeVBnJFelSyYUk1RXTLcSlcbZ3NRXcyTW0trgbTyJmdD4eAAuJwc9QD1rZ2UYiiCr0FRmIVAq7USCVhkdqGy1rDzCsJZeJYePy7E1Cub8Lneot3cFXNZ/V9TWIY5sNioSsucCClAA3NLG5uS8gGc0a36gnqKqdLLTReK+DzVbKOUDPcUbjacS3/AJ4nbggntVGsKnVo81ayt1xVQs2dRQHrmjqJwZDINozNJJBGY8ECsDr2inxZGiHsk5Fb9T4kIFR7i1VkIYZzXae9qmzENWrja0yOiaJHFAJJDud8VNuYYkXmjAyKkSMtopjbpnaq67uchgMY/Or6u9jbj1FOiVrgdyPdXBKcoHtHyr0nhC0eDSolkG+K870S0N/qcaY9kEM3wr160QQwqo7Cu1LBRtmfc5Mg6vZRzwOGUHI3BFeL8SWAgvZV8YBFb2Ry/hXulyQ0ZBrzTi/TEklyqLu2575oNHaFfEmtTYhE83kAXYb7+dCcgZwfuq6n0fLsEDkjFCGhXpTJt2OelbItTHcqnT2Z6lQDitZwAqvdTyuQSAAM1SSaDqS7i1flqy4bgvdPvcSQScrjf2elK1DK9RwY7SVulwLDienidY4/eA286q5rP6RJLNa6n4bsOUrkECmeE1yF8UsqdSAMU+WyLLyqlsU6AAYYD41hKAvOZssnMLpkF7E7C6dHC4AK/wBXrU25kQqQ3XyqNah7WJlJdsnbJziq+/u3UsSCBUYLvCVccmEmuookYAKBmsFrlwrXTeH3NWOqX/NnlYZ8qzFw7Oxc5zmtnSU7RkzK1twY4EBMGU7g47UMnPSi3T8wVQOlRgT9lXhM5o4nNcO1LNNJqYE9RtbItbRHB3RT+FKtFYWYNjbHHWJe3oKVRBl5dThrguT1A/KuR3CnbNUWo3nKiMD1FRYb9jjesG/T7rCZp02AIAZoNQuMQ4U7nYVFtYDygmolvKbiQAnO9WkzrBENqzbeDiaSnCAD3BzBEGSajm5CqajzJeXbMYVVF83oEulXbglrrH9q1yqPZjQFHBMj6pfqisebB+NYm+nlmvVMgPIehPetc2gN4viTO0xG+GO1RtQ0l7lgBGEwNsVoUWVVyLEa1cCSNNmUQKoboKsjMOTc9qoYtKuoW9lzuKmTQTrFgEkiq9gUtkGWKwduCIeS4URMc4x51n7e4L6tGOo5qbqbXkaHZuXviqbTr0LqUIfIbm71cpoGwkSrdeQ4Uz1G1bKCjSsOWq+0lyintR3fIrLI5j2T7syp1W3Dgk9DWZuAUkMZyd9jWq1Fx4Ryd6yV3KrXIxuebBrW0ZOJV1igYM23BNiqc9wV3bFbQy4HWsxwy4XT4yNtqtpbjlUk1Qvcs5zKjV7jxFqF8sKks2BWcuZBfthUyM+8abfTveXfhr7q9an20CQoAaj8B+5frrWlMnuQYtOUuMjb0qw+iKoAKgiiPKi7KPtrrXKgfCoLs0gux6g2tU8hTFt4hnI3odxqCID51Vzat15Tj1qVV26hKrnsy9HhqoGOlK3jRnJxWTk10q2C3s5+2rG11wGP2YpD8FompcCR84M0c0SBe21U1zGskj49pB1HlQxqV1OcRWsm3dtqDdmVJVlUlGPvDtUIhU8xlSke5WappFtcqcIA3/euxFUNvwpc3F3ySTqsfZhvmtjMHyGdcEjcjoaNp0XKzFhnuGq2mqsRSAYq3TVudxEqrbgfTIkBlDzN5saLJwrpoQqLdRir0Thcg0ySTCFtt6rHUXE5zIWhB6mD1bha2UEwZQ9sVkb6zls5Cso+B7GvUb115W5iDkVQ3dtb3SMjqG8q09Nqn/1K+p0KEZXgz1zS7AtplocdYEP/AKilV/pkKLptooGwhQf+opVp7pgzx28uQ8MOW7UKKdF25hWTuZpmuy4kbkIGFB9KHJNMFyHc/wDl0qo9YJMt1g7QZ6Lp04Qq+TuatZbtHIyc+Veb6dqj28apK5IJzuelW9vrCSvhW6HfyrHv0rbiRN2hq2QZPM2Rvx7opouc55sYqhS6EhyGGKK9zyjI3qoajLPhT1Lv6QgU4OaA8qM2RjNZ99SCAnmA9Cah3GuxRg+3k+lNXTuehBIrr7M1P0lCSDjNMMispBrI2XEsRuSJQQhGzEd6uItUgZsK6kHyNQ+ndDyJNb1t+JkmURysUdSduwrJcUaekEkU9uCrqcnNaOW8hzzicIw6Vm9c1pJ08KY+6dmXerelWwMMdReravZgzQaBq63NsvMRzDY5q2luVC82dq8s065ltbznilZ4yd62VvcfSoA/iY//ACu1Ol2vkdGRpL1sGD2IbV776k4NZTxy8uc9/Opms3SDCK+cneqNrtYnwuMmtDS07UlDWXBrMCes8OyldOjLbHFTrm6Hhn2hXl8XE98kYjiVD2907fjRG1vUG3LLv1FU30Llsmct6ATRfvP6Pcy494t+FSk1kke0w++sLcXNxKQ7Nyn0pniTEZMjfZTvolI5jfrx0Vm6k1nyYdfOgTa4oX3t/jWMaR9uYnbyoNw0h3XOfWiXRLnmLf8AkPhZoZ9beSXlRSzN0AqXa2UkwDXDMGO/KKpdB1C1srdnvY8SE7OBkn0qxt+IIbqZjz/R7dO5HtNQ2VsvCCNpvRxmw9y/sdMghIfws/3HNXEckcYVOVd/KsfNxjZxqFt4pJOX+ojY0D+KhNuI2DVVOmvc5YRh1GnXjM2097Fbgs+MDrQ5JYb635kYYrz3U9auLkEKGCnaounave2JYKC0bDBBNNX+ObGc8xH19YbgcT0KS+WKPkcg8u3xqP8AviKJcLtWKudceXcxspFRBqbFjkmmJoPmLs1wzxPQJdXUqGAqPJq5cYBAPnWIfU5MjlO350GTVJQd80waESPrwBzNZeagmCOftUFryNYyxPas09+77kmgPcM3UsRT10oAiW1pM+tNMAOm2hHeFP0ilS0jfSbI/wD14/0ilVsCZJM+aLQiSJX5QT596NyqT7ox5VH03/KJgb5P51JxuTtv51Tb8jNikDxiMaFT2wK6kKIfZBX1U08cwHpXSMDsfSgMbgdwkc0qZ+sYU6S7nxvKcUDGAT086BI5PSo2KfULyEe424mZ23dj9tRwBvgffT3poG9OURJYnucwe1OV2U5HX0rhG5rvfFTge5AbHUeXdtyxzTOUe9yjf0rq5IxSAPaoAA6nE57nYwF6AUXJIwGZR5A4plPGanGe5wOIE2cbHLhifMmui1iG3KB9lGweldO256VOTOwsF4aqMDbyp2+T5V1tvtppxj4107iNPTHLn0NOB5cbACmMPayaeSdsb10GI8pPQ/ZS5F6/nXGPs752rqkHoN67BnHBPMHJbo53+zFCFsxUoZDyZzipIxnJO9cPkTRAmAVEEtuoUDAGKesSqem/mKeNu5pN0Oa4kwQonNjnIroRTnbY70wH1p3NsPSu5nDEHJCuNhUY2/LuRU7PSgSnPaiBMFlBkRlUqR29DQzGpG4zRXUelNBx06UQiTiDCLnZa74YI6bfCntgjekp9k46UUE9T6s0nbSrP/gT9IpUtJ/0uz/4E/SKVFK8+YrC4gjtVWSUKwzsfjUpbq3YYSVSRSpVWZBnMv13MFAkiGJ5N415vhUyLSb6bPhWzn4YpUq41rD87wy8L67MPqtNnb4AfOuHgviTO2j3H3D50qVSqCAb3jG4J4mzto1z9w+dcHA/Ew3/AHPc5+A+dKlR7BF+d4v4I4mHTR7n7h8643BfEqg82j3IHngfOlSrtgki9pHk4a1qEYk06dceg+dRX02+i/mWzr8RSpV2wSTc0juDF/M2881z6TbkHMq5pUq7YJ3maIXNuP8AqrSFxAWwsimlSodghC5odInm/lrzfCjx6RqEo+rtJG+GKVKpCCQbmkqPhXXJjiPS5z6gD50c8FcS5yNHucfAfOlSqdogm5ojwVxMOmj3J+wfOujgriUDfR7j7h86VKp2CR53i/griTIxo1x6nA+dcPBfEgyTo9z9w+dKlXbRO87SPJwzrcX8zTZl+IHzqJNpV/HnxLaRfjSpVG0Tja0hNE8WfEUr8aGZ4QSPEXalSqdonC1pwzwjpIpNMM0bf1gmlSrtokGxo4Wskq/Vxlj6UZdD1OYDw7ORvIDFKlRYEWXMkRcI8QS/y9KnbPlj50f+A+KTuNEut/QfOlSqYJYz6O01Gi061jkBV0hRWB7EAUqVKuzF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7" name="AutoShape 6" descr="data:image/jpeg;base64,/9j/4AAQSkZJRgABAQAAAQABAAD/2wBDAAkGBwgHBgkIBwgKCgkLDRYPDQwMDRsUFRAWIB0iIiAdHx8kKDQsJCYxJx8fLT0tMTU3Ojo6Iys/RD84QzQ5Ojf/2wBDAQoKCg0MDRoPDxo3JR8lNzc3Nzc3Nzc3Nzc3Nzc3Nzc3Nzc3Nzc3Nzc3Nzc3Nzc3Nzc3Nzc3Nzc3Nzc3Nzc3Nzf/wAARCAC4ARIDASIAAhEBAxEB/8QAHAAAAQUBAQEAAAAAAAAAAAAAAwACBAUGAQcI/8QAPxAAAgEDAgQDBAcGBQQDAAAAAQIDAAQRBSEGEjFBE1FhIjJx0RQjgZGhsbIHFRYzQnIkNDVic0NSgqJjZMH/xAAaAQACAwEBAAAAAAAAAAAAAAACAwEEBQAG/8QAKBEAAgIBBAIBBAMBAQAAAAAAAQIAAxEEEiExE0FRFCIyYQUzQlJx/9oADAMBAAIRAxEAPwDN6Hp8U+lxyhB4hzlu/U1LWO4gYBJGXHlROEgW0yIY2y35mryWz8QZxg1kW6lksK5nq9Ho6HqVmErodQ1GJfq7qQfaKKOJ9egyE1GZR6Y+VSU0uRweUVXXtpLCSGQ11epJOMx+o0WkK8cSXHxhr5O+qXH4fKrTTOJdZllHiajMR64+VZm0tJJJMBD18q0FnprxMGIxVh7sDuYbaZQ2AJ6FpuoSyRKZJmY46k1ZiZiPfrH2ErRgDNXdvdE1kva4P5QbtNjkCWUn1mz+0KhTabay+/Aho6yE0VWBoPM//UrFcepQ3PD2lSe/YxH4g/Oq+bhPQJP5mlW7fHPzrVyBT1qM8YJ2oDbZ/wBRq7fYmVbg/h0dNIt/x+dD/hHh4H/SLf8AH51qJIgBQTGKMWWt/ox4FfxKaDhHh/GV0q3Hwz86nRcN6VH/ACrGJfhn51ZRAAbUVWxVpS4HLRLBc8CQk022gX6uFV+GaekksR+rdlFSGbOa4qA9aPew6M7auORO/SrnGfGakt5cn/qtSZfZ2pqgDrQ7rPmcFT4iN7cqd5mxT1vpz0mao8qg0IKQ3WpFjgdwvGp9SVJPNIMNMxqDNZJL7/tZ86k5xT0xQm6z0Z3iX4lPNw9ZS7yQq3xqFLwdo8meezjOevX51qCBihstCbrPmSET4mTbgbQu1jGPv+dDfgrQ1G1jH+PzrTzEjpUN3kz513ms+ZYSpT6mafhDSozmOzjH3/OnQaTZW7geCo9N60Pij+sbVFubGS7ObQczDyrjdZ8yylVQ/ICFsreBWHIgAAztVjazTIDIjsq9hT9N0WaSyDuxWQry4I6Vy88OxPhzOq8o2GetHusC5JlQ+JnKoMwy6hd53mbFEGpTL70zVSvfc5xCpx60ItIwyTSje+cAxh0i4yRN/G3NGpx1ANKuW3+Wi/sH5Uq2xnHcwyBmeI/s+tPH0yM4/qb8zW1/dROMLUD9ktmrcNwSMN+Z/wBRrfrCi9qxdRUzWkzUr1zJWqj1MvFpjRjPLRpdGiuIyXQZrSGJT2rojUDpQLpmDZzFvrGbuY6HRI7di3JihXpEfsqOlbR4FcYxVTdaMsrFqaa2zkw69SPcpNNhMzZNaC3tAooNtZfRjgCrFThaq2cmRbaT0YxlCjahKxDUR3BO9NwD0pJEUv7iJJobZp+QDTWapAhAQErkDegg0d8HrQmUdqapxGgR0Z8qJQUyK7zb9acGzBIhDsK6DXFbNdBFNAgxxbbpQZHGNqKxFAlArjCURqyZODvXM4auJjNdJ86WWjBOkbU3xOUURTkU1gK5O5xMGLg96ZPeog3NclGMkVT34c58qZsBM4fuTGvg5IzXTMDvVGhKt1qbHJt1rnrx1H1sD3JMkvpU3h2T/H+5jPeocaBqJLKbdQITiVtgR2pQBBzHWgOhQe5uHkRYyxYAedYvWbHxr1poGWXPX2skUS5u5/oi24b2eTB86q7V5UYksecdfWnX3b8AiVdJpXrJcHmEWJo9nQg0QsFQnFSorkSDD4J75rk0cbRnG21VsDPEtM56M2Vr/lof7F/KlUS3u1W3iGeiAfhSreB4nnypzMr+zCLw+GoB/uf9RrZYrM8BR+FoMK/7n/Ua0+az7MGwyR1FilSpUZAnTh6VzNdNNpDMQcSRBSrmmEYXejOwUEnpVBqmuRWzFAcnyFVrMR9Vb2HCyZO4TJzUU3yJnLD76yOp8RSzcyQA5Hcjas9ca7cJ70hLDqKFKGaaa6XauXno8urRKrNzjYZ61EbX0jQPMCiE4DEjFeWahqsjLlpGBO4FVbajdTlEeZmUdBnaraaEkdxZ8anGJ7VDrVtcAcsg39akicMQVOa8Vt7ueORXd2KqemcVtuH9fjYLCwkBz1Y5pVumKciGiK3U3gkBTI60MHJoEMyyJlT1o8CEn0pKvjgxTJthkNPpoGCa6Tim7zEmdO9NIztXQadkYohyIPIgRGVbIpSLtUlSMU1xzV20SQxJkMSFDTyecVx1yaci4WuJxGAQDg9qiTpzZyKnttQyqsN6gNGASjkhGdutcWIjoatJrYHpUfwmUnypocETgMTkbGJCzdKDayNPcmRug6U25LMeUdKLbp4a9KjAMaGIkt2DNQJkCnnFdDZaisnMnWkOI1GECozginTSFYG+FNjQq2KV4ubZ/hSweZLkYk+G9+qT+0UqziXoCKMnYedKt8dTAJ5mz4Wi8LSIgNvab9Rq5qFpMfh2EaeRb8zU0VQs/sMEdRwpVzNc5qndJjqa3ekTTWOBSXYThIWpzrDA3M2NuteXa5fqspSJiXbOWJrZcX3DLavhwvnvXmCXAkuGZzzZOQDS6k3EsfU2dIvjrz7Mso5HWIjb2lqnvcDdTlgN89qsYpTIQvL7OeX4US8tF3VsKcbHtTVcI0v2r5E4mSuR48yp3YjanppsiT8rthPOrOw04XWrqiglR1ODuavdc0w2SB415lxgjHSrL6gKQolBKM5LTLToqLjPNSsLowOGDnY+7TXKyS4XY53ycUO7VrblkTffemgZGDAJwcib7h3WJXKrKjBTtzE1urNwycwry7hfVOb6tkXc7L2+NelaOP8AD1lXptfEZdhq90lkjJpjGke9MagEqATtEXpQQaKm4og8lhHjp1rppoPanY2qd0GDkTIyK4ikDBp/Q10jO4qDzDz6gZlzQAMVKYZoTjAoDGK0GRQpcYxXZJlQbmo7yB+hrgTGqIMRBmJNGKALtQxtvRFORvTV4GZBPOJHOzVIiYYppQZpAEGhZswgI9h3oc+8DD0o39NBn9w0sdzm6mFkvirsM9CRSrO3N3i4lGejnv60q3x1MQz3q81W00xmiuJFQr2Jx61VPxzpCNym5TPxry39ruoTQ8dXkaMeVI48A9N0FYk6lMze0RjPYb0s6TcxYmEuMCfQ/wDHmjkf5pPvp8PG2kSvyrdxZ/vFeBwavCgGYj5E9aML6OZByRpjP9QFA2lzJAE+irbW7O53imVvgalGdXUlWB+FfPmmyIkyv4jRHP8AQ5WtxpmtXsQUrceKg/pbGfvqlfSU9yxVpy/UtuN4zLbvhsYUnNebCNkIfI9a3OpahDqaFZWKsoJMZOCTXn+otyyOihuU9DRaUHlZosNlYz6k20cm4BJ9nOcZq7SaOYGKTt0NZqwuUQMJI9s55u/wqVYGaaWR4mGQCQudyKZdTk5jtPqABj5my4WtEidpMDrVhrDQyZQ8p9KodHvmWzOebJydqr7iw1+a7Sd1SO1b2veBOPX1qj4yzkk9Q3wrBo3UdMhiVpuQZHkKz9ytyQyvbfUsMq9ei2mlG5sQkxGSO/eqiXRjbubefJQ+7vVmrUgcE5i7axY32yk4cS4R0IVWiJG5G4r1vRUxbj161i9Ct4re9MD7qRlPQ1u7ZlijHJStQ+9siVr1KLsilTlY0FutEmkL7A1FKODuaQOYhVPuGAFFXYUJFNEbpUzjEOu9PU7UE0skYqeJ2IYkUlYUIvtUWe6WHduldyYQXMkXVxHAnMzACqe61u3RSQzHtsKBf65axqwkkAA74zWOv9bzO0tqZnB3zJstWKqC3cJSiDmXeqahLIoMLgKTuc4IpadqEiyCGWQOx3B6ZFZK6vLi9TkihLN3NCii1JORirgr7pParP067cEyPKQeBPTorlGTJ7083CAbGsNBf3Ji5GeQMB2FCh1K6jlZZJmbrgnf8KUunPzJewCbv6QGO1HhcGszpU7uvt5wT1z1NX0JOARSLF2yUOZYZBG1BlXK1xGonXApI7hN1PAr6ZhfXA8pW/M0qFqJxqF1/wAz/maVbwHExT3Nv+2O1mk4wuZVjygRBkD/AGDrXnhULmvf+P8ARX1OW+8JwjYUE4zkcorwy4t0hlZA52J95aKq4MSvxHKv2AiQe3TaiJjsuadhGPsqzb/CpEemzunOABkZFOLAdwlRj1Ac83m2B2zVppuuXFm4HOSB2JocFg/hMkh9rqD5VCki5GO4btSyFfgxoD18y81DXWnVZIzyyqc5HepdtqMd7bqZAObOSo71lVVmDDFXnD9neGUlLV5Y2XBbHu0mytFX4jqrXZ5cXccccKyKmUbPSmaO5bUFKIVXP9XlU7+H9Te1PhqeXOeQjej6ZALKZEmc+Jn3WG4FUzYuwjOZbVc2A9S80i1YIR4fKGkJGR2q/W1D8viNsO1RbKVAFG2KkyTjcA/dWRYxLSw+4nAjLyWSEAWqKzDopOKzEsurPc+JqPIqp0C9KuLq5ZTld27Cq8ySPcNEyeMjfzMnp8KdUceoa1Y5g45g17EF97nGMVubLJjGfKsBdqLCZJ1bKhsAHqDV7pnEyso509npkU5lLKCsr6kEtNYI980KUb122vYp4udGBFVup6za2pPPIoPxpCqScCUQGzgyfnFODDHWsbdcY2sbYVyfLlGar5eNBjmUMF8yetPGmtb1JO35noDMPOkWGOtedHjUqvMVJ+BrkfG7Oc+GeX+7ej+jtkb1+Z6C7YFUOvahBbQs0+6jsDVVZ8X28zckpKMegbvVHxTra3DLHGylV3OKKrTPvwwhtYqrmRNW1R5VUwwRxKx9kkAsauOG+GHvQtxqfMVO6oT+JrP6CjarrMZkX6qLff8ACvUbWVVVVBG3lT9Xd4gEWRTWXHkMfBpVvAoCRKuPSiSWEEg3VcD0qS0gYAg1Flm5QR0rKLNnOY5AxMoNX0qNQ0iDAH/bWTu7m1ZTGoYMDsxNbjVJOe3ZVcAnYmvOdaEUEwjtyWwN/OtTRkuOYvUggZjrbUp7abl8UlOoyc/nWz0LVfpQ5X2I9a88guYhgy+0U6g961fD7wvMktv7KsvtLnYGnamsbc4iKWOZuoyNjRo/eWocMg5BmjrKBWOPylxhxPANT/1K7/5n/UaVd1EZ1C6P/wAz/maVb46mGe59M3EQm1O9RhkHl/SKwOu/s5ju7ma58WUcxzgEbegr0MjGr3R/t/SKddNiJts7Vi3XtXe22WKTjAng93okGmzGEQEyDzOc0LBUBWIAPYVoeJFnkvJZpUZIublGRVPJ4aRBse1286u12My5M9J412jAxILpHkqSM+bHpVe+ns8gCrkt0x3qdMxY8irvncDvWv4M4fHN9Muly2fZB7Ux7vCu4ynYit/4IThfgiJo0mu4gznfB7VvLbRbW2jAWNRgdhUq1VIkAA7U+eUYOMdKx7LWs5Yyo1hzhRgSE0ca5CrgVQ61p8E0gkAAOOuNxVldXPJnBqH44k2JByKUpIPEuVIw5MrF5oFwTsO9NmvUhXmd6kzgbg1QXixz3Cxc25OMU9AHPMuM20Zks3yyuCmW36iuzrcTLzRqYyDs3ep9vDb2kIYrgL6VUarxDbxB1iIJFMrUu2EEhrQo+6QeJLn6uOMH2h7x86BpMzCEAAZqmlupdQkPU5arjT0EaBd+atMV7K9pmY9vkt3CaHSNQe3l8In6p9jv0NRNf0mSPMvPLL4hxjGTj41HJ5BnGMeRrZ6GBqOlo0gycdaqsdh3CEWCHJnlN5EIWx7Q8gcZFRVnVyFKk4rYcV8PmKbnhhPKASSDWQliRcFSEJ7E9a0aLFdQRKl9WDlepHlcLhfLsKGs7Bt2wPLFKclCVXGB3Heo/tEczYwTVoCUicHiTHuASu5FBeQHJXqelAbcVP0Oya+1CGHG3VvQULEKMmSgZ2Cj3NZwrZyrBFDbhEnm3aR+iDzNTtOvdVh1We0uY2eKN8LKV5cir3TLCNFU4wQMVKihiac5I9jrWDZqVYnIzNpa9mBnqOmvBbxh5NhUFtShnyVZAO2TjNG1OFb5HiU4BGARVWdAto9FntUwLqQZE7gkqc9qVWtePujCWXkCO1FvqCVb8ax97EnNzKACc1cxQz20b2byGYIoxIB3qj1B+TrjNaemXbkAypqX3DJEoLjKTN2ye1Weg30kEypFICOpVtqqrtw78wx07UFZCjBlO46VfZNy4mcG2tmetQaxBHADI4Bx51Bu+L7KFiPGXbyOa80nuppjmSRiPLtQDjqOtU10Cg5JlhtWcYEm3FuZp5JR0dyw+00qvorIGJDjqopVc2LKG79T3a5YLqlx/wCP5CkWDDBoF+4/eUpB68v5UzxK8vq/7ml6pPsBlVr2iRX6gnIIOdjWH1PRpIpGQIeVBnJFelSyYUk1RXTLcSlcbZ3NRXcyTW0trgbTyJmdD4eAAuJwc9QD1rZ2UYiiCr0FRmIVAq7USCVhkdqGy1rDzCsJZeJYePy7E1Cub8Lneot3cFXNZ/V9TWIY5sNioSsucCClAA3NLG5uS8gGc0a36gnqKqdLLTReK+DzVbKOUDPcUbjacS3/AJ4nbggntVGsKnVo81ayt1xVQs2dRQHrmjqJwZDINozNJJBGY8ECsDr2inxZGiHsk5Fb9T4kIFR7i1VkIYZzXae9qmzENWrja0yOiaJHFAJJDud8VNuYYkXmjAyKkSMtopjbpnaq67uchgMY/Or6u9jbj1FOiVrgdyPdXBKcoHtHyr0nhC0eDSolkG+K870S0N/qcaY9kEM3wr160QQwqo7Cu1LBRtmfc5Mg6vZRzwOGUHI3BFeL8SWAgvZV8YBFb2Ry/hXulyQ0ZBrzTi/TEklyqLu2575oNHaFfEmtTYhE83kAXYb7+dCcgZwfuq6n0fLsEDkjFCGhXpTJt2OelbItTHcqnT2Z6lQDitZwAqvdTyuQSAAM1SSaDqS7i1flqy4bgvdPvcSQScrjf2elK1DK9RwY7SVulwLDienidY4/eA286q5rP6RJLNa6n4bsOUrkECmeE1yF8UsqdSAMU+WyLLyqlsU6AAYYD41hKAvOZssnMLpkF7E7C6dHC4AK/wBXrU25kQqQ3XyqNah7WJlJdsnbJziq+/u3UsSCBUYLvCVccmEmuookYAKBmsFrlwrXTeH3NWOqX/NnlYZ8qzFw7Oxc5zmtnSU7RkzK1twY4EBMGU7g47UMnPSi3T8wVQOlRgT9lXhM5o4nNcO1LNNJqYE9RtbItbRHB3RT+FKtFYWYNjbHHWJe3oKVRBl5dThrguT1A/KuR3CnbNUWo3nKiMD1FRYb9jjesG/T7rCZp02AIAZoNQuMQ4U7nYVFtYDygmolvKbiQAnO9WkzrBENqzbeDiaSnCAD3BzBEGSajm5CqajzJeXbMYVVF83oEulXbglrrH9q1yqPZjQFHBMj6pfqisebB+NYm+nlmvVMgPIehPetc2gN4viTO0xG+GO1RtQ0l7lgBGEwNsVoUWVVyLEa1cCSNNmUQKoboKsjMOTc9qoYtKuoW9lzuKmTQTrFgEkiq9gUtkGWKwduCIeS4URMc4x51n7e4L6tGOo5qbqbXkaHZuXviqbTr0LqUIfIbm71cpoGwkSrdeQ4Uz1G1bKCjSsOWq+0lyintR3fIrLI5j2T7syp1W3Dgk9DWZuAUkMZyd9jWq1Fx4Ryd6yV3KrXIxuebBrW0ZOJV1igYM23BNiqc9wV3bFbQy4HWsxwy4XT4yNtqtpbjlUk1Qvcs5zKjV7jxFqF8sKks2BWcuZBfthUyM+8abfTveXfhr7q9an20CQoAaj8B+5frrWlMnuQYtOUuMjb0qw+iKoAKgiiPKi7KPtrrXKgfCoLs0gux6g2tU8hTFt4hnI3odxqCID51Vzat15Tj1qVV26hKrnsy9HhqoGOlK3jRnJxWTk10q2C3s5+2rG11wGP2YpD8FompcCR84M0c0SBe21U1zGskj49pB1HlQxqV1OcRWsm3dtqDdmVJVlUlGPvDtUIhU8xlSke5WappFtcqcIA3/euxFUNvwpc3F3ySTqsfZhvmtjMHyGdcEjcjoaNp0XKzFhnuGq2mqsRSAYq3TVudxEqrbgfTIkBlDzN5saLJwrpoQqLdRir0Thcg0ySTCFtt6rHUXE5zIWhB6mD1bha2UEwZQ9sVkb6zls5Cso+B7GvUb115W5iDkVQ3dtb3SMjqG8q09Nqn/1K+p0KEZXgz1zS7AtplocdYEP/AKilV/pkKLptooGwhQf+opVp7pgzx28uQ8MOW7UKKdF25hWTuZpmuy4kbkIGFB9KHJNMFyHc/wDl0qo9YJMt1g7QZ6Lp04Qq+TuatZbtHIyc+Veb6dqj28apK5IJzuelW9vrCSvhW6HfyrHv0rbiRN2hq2QZPM2Rvx7opouc55sYqhS6EhyGGKK9zyjI3qoajLPhT1Lv6QgU4OaA8qM2RjNZ99SCAnmA9Cah3GuxRg+3k+lNXTuehBIrr7M1P0lCSDjNMMispBrI2XEsRuSJQQhGzEd6uItUgZsK6kHyNQ+ndDyJNb1t+JkmURysUdSduwrJcUaekEkU9uCrqcnNaOW8hzzicIw6Vm9c1pJ08KY+6dmXerelWwMMdReravZgzQaBq63NsvMRzDY5q2luVC82dq8s065ltbznilZ4yd62VvcfSoA/iY//ACu1Ol2vkdGRpL1sGD2IbV776k4NZTxy8uc9/Opms3SDCK+cneqNrtYnwuMmtDS07UlDWXBrMCes8OyldOjLbHFTrm6Hhn2hXl8XE98kYjiVD2907fjRG1vUG3LLv1FU30Llsmct6ATRfvP6Pcy494t+FSk1kke0w++sLcXNxKQ7Nyn0pniTEZMjfZTvolI5jfrx0Vm6k1nyYdfOgTa4oX3t/jWMaR9uYnbyoNw0h3XOfWiXRLnmLf8AkPhZoZ9beSXlRSzN0AqXa2UkwDXDMGO/KKpdB1C1srdnvY8SE7OBkn0qxt+IIbqZjz/R7dO5HtNQ2VsvCCNpvRxmw9y/sdMghIfws/3HNXEckcYVOVd/KsfNxjZxqFt4pJOX+ojY0D+KhNuI2DVVOmvc5YRh1GnXjM2097Fbgs+MDrQ5JYb635kYYrz3U9auLkEKGCnaounave2JYKC0bDBBNNX+ObGc8xH19YbgcT0KS+WKPkcg8u3xqP8AviKJcLtWKudceXcxspFRBqbFjkmmJoPmLs1wzxPQJdXUqGAqPJq5cYBAPnWIfU5MjlO350GTVJQd80waESPrwBzNZeagmCOftUFryNYyxPas09+77kmgPcM3UsRT10oAiW1pM+tNMAOm2hHeFP0ilS0jfSbI/wD14/0ilVsCZJM+aLQiSJX5QT596NyqT7ox5VH03/KJgb5P51JxuTtv51Tb8jNikDxiMaFT2wK6kKIfZBX1U08cwHpXSMDsfSgMbgdwkc0qZ+sYU6S7nxvKcUDGAT086BI5PSo2KfULyEe424mZ23dj9tRwBvgffT3poG9OURJYnucwe1OV2U5HX0rhG5rvfFTge5AbHUeXdtyxzTOUe9yjf0rq5IxSAPaoAA6nE57nYwF6AUXJIwGZR5A4plPGanGe5wOIE2cbHLhifMmui1iG3KB9lGweldO256VOTOwsF4aqMDbyp2+T5V1tvtppxj4107iNPTHLn0NOB5cbACmMPayaeSdsb10GI8pPQ/ZS5F6/nXGPs752rqkHoN67BnHBPMHJbo53+zFCFsxUoZDyZzipIxnJO9cPkTRAmAVEEtuoUDAGKesSqem/mKeNu5pN0Oa4kwQonNjnIroRTnbY70wH1p3NsPSu5nDEHJCuNhUY2/LuRU7PSgSnPaiBMFlBkRlUqR29DQzGpG4zRXUelNBx06UQiTiDCLnZa74YI6bfCntgjekp9k46UUE9T6s0nbSrP/gT9IpUtJ/0uz/4E/SKVFK8+YrC4gjtVWSUKwzsfjUpbq3YYSVSRSpVWZBnMv13MFAkiGJ5N415vhUyLSb6bPhWzn4YpUq41rD87wy8L67MPqtNnb4AfOuHgviTO2j3H3D50qVSqCAb3jG4J4mzto1z9w+dcHA/Ew3/AHPc5+A+dKlR7BF+d4v4I4mHTR7n7h8643BfEqg82j3IHngfOlSrtgki9pHk4a1qEYk06dceg+dRX02+i/mWzr8RSpV2wSTc0juDF/M2881z6TbkHMq5pUq7YJ3maIXNuP8AqrSFxAWwsimlSodghC5odInm/lrzfCjx6RqEo+rtJG+GKVKpCCQbmkqPhXXJjiPS5z6gD50c8FcS5yNHucfAfOlSqdogm5ojwVxMOmj3J+wfOujgriUDfR7j7h86VKp2CR53i/griTIxo1x6nA+dcPBfEgyTo9z9w+dKlXbRO87SPJwzrcX8zTZl+IHzqJNpV/HnxLaRfjSpVG0Tja0hNE8WfEUr8aGZ4QSPEXalSqdonC1pwzwjpIpNMM0bf1gmlSrtokGxo4Wskq/Vxlj6UZdD1OYDw7ORvIDFKlRYEWXMkRcI8QS/y9KnbPlj50f+A+KTuNEut/QfOlSqYJYz6O01Gi061jkBV0hRWB7EAUqVKuzFz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032" name="Picture 8" descr="http://www.nueva-acropolis.es/barcelona/images/dos_ange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784" y="2060848"/>
            <a:ext cx="4153934" cy="279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024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i="1" u="sng" dirty="0">
                <a:solidFill>
                  <a:srgbClr val="009900"/>
                </a:solidFill>
              </a:rPr>
              <a:t>DESCRIPCIÓN</a:t>
            </a:r>
            <a:r>
              <a:rPr lang="es-CO" b="1" i="1" u="sng" dirty="0"/>
              <a:t> </a:t>
            </a:r>
            <a:r>
              <a:rPr lang="es-CO" b="1" i="1" u="sng" dirty="0">
                <a:solidFill>
                  <a:srgbClr val="009900"/>
                </a:solidFill>
              </a:rPr>
              <a:t>DE SI MISMO</a:t>
            </a:r>
            <a:r>
              <a:rPr lang="es-CO" dirty="0">
                <a:solidFill>
                  <a:srgbClr val="009900"/>
                </a:solidFill>
              </a:rPr>
              <a:t/>
            </a:r>
            <a:br>
              <a:rPr lang="es-CO" dirty="0">
                <a:solidFill>
                  <a:srgbClr val="009900"/>
                </a:solidFill>
              </a:rPr>
            </a:br>
            <a:endParaRPr lang="es-CO" dirty="0">
              <a:solidFill>
                <a:srgbClr val="0099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11560" y="1340768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CO" b="1" i="1" u="sng" dirty="0" smtClean="0"/>
              <a:t>Físicamente</a:t>
            </a:r>
            <a:r>
              <a:rPr lang="es-CO" b="1" i="1" u="sng" dirty="0"/>
              <a:t>:</a:t>
            </a:r>
            <a:r>
              <a:rPr lang="es-CO" dirty="0"/>
              <a:t> 10 elementos (altura, talla, color de piel, de ojos, cabello, </a:t>
            </a:r>
            <a:r>
              <a:rPr lang="es-CO" dirty="0" err="1"/>
              <a:t>etc</a:t>
            </a:r>
            <a:r>
              <a:rPr lang="es-CO" dirty="0"/>
              <a:t>); cómo es su salud, sus hábitos de aseo, deporte, horas de sueño, recreación, ocio, </a:t>
            </a:r>
          </a:p>
          <a:p>
            <a:pPr marL="342900" indent="-342900">
              <a:buFont typeface="+mj-lt"/>
              <a:buAutoNum type="arabicPeriod"/>
            </a:pPr>
            <a:r>
              <a:rPr lang="es-CO" b="1" i="1" u="sng" dirty="0"/>
              <a:t>Expresiones de afecto:</a:t>
            </a:r>
            <a:r>
              <a:rPr lang="es-CO" dirty="0"/>
              <a:t> cariñoso, callado, reservado, distante, </a:t>
            </a:r>
          </a:p>
          <a:p>
            <a:pPr marL="342900" indent="-342900">
              <a:buFont typeface="+mj-lt"/>
              <a:buAutoNum type="arabicPeriod"/>
            </a:pPr>
            <a:r>
              <a:rPr lang="es-CO" b="1" i="1" u="sng" dirty="0"/>
              <a:t>Socialmente:</a:t>
            </a:r>
            <a:r>
              <a:rPr lang="es-CO" dirty="0"/>
              <a:t> describir relación con adultos con quienes viva, describir relación con niños menores de Usted con quienes viva, o que vivan en su cuadra o barrio,  describir relación de adolescentes con quienes viva o que vivan en su cuadra o barrio.</a:t>
            </a:r>
          </a:p>
          <a:p>
            <a:pPr marL="342900" indent="-342900">
              <a:buFont typeface="+mj-lt"/>
              <a:buAutoNum type="arabicPeriod"/>
            </a:pPr>
            <a:r>
              <a:rPr lang="es-CO" b="1" i="1" u="sng" dirty="0"/>
              <a:t>Espiritual:</a:t>
            </a:r>
            <a:r>
              <a:rPr lang="es-CO" dirty="0"/>
              <a:t> escriba el nombre de la religión que profesa, y cuáles son las cosas que más le interesan o gustan de su religión (por lo menos 5); cuáles son tus valores por los que riges tus actos (por lo menos 7); cómo expresas el amor que te tienes a ti mismo, cómo expresas el respeto a tus mayores, </a:t>
            </a:r>
          </a:p>
        </p:txBody>
      </p:sp>
      <p:pic>
        <p:nvPicPr>
          <p:cNvPr id="3074" name="Picture 2" descr="http://www.soymimarca.com/wp-content/uploads/2010/12/soymimarca_identid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232" y="5040560"/>
            <a:ext cx="1772816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soymimarca.com/wp-content/uploads/2010/12/soymimarca_identid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496" y="5021736"/>
            <a:ext cx="1772816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soymimarca.com/wp-content/uploads/2010/12/soymimarca_identid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280" y="5085184"/>
            <a:ext cx="1772816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soymimarca.com/wp-content/uploads/2010/12/soymimarca_identid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024752"/>
            <a:ext cx="1772816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soymimarca.com/wp-content/uploads/2010/12/soymimarca_identid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28" y="5089120"/>
            <a:ext cx="1772816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68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692696"/>
            <a:ext cx="69127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400" b="1" i="1" u="sng" dirty="0"/>
              <a:t>Quién has sido</a:t>
            </a:r>
            <a:r>
              <a:rPr lang="es-CO" sz="4400" b="1" i="1" u="sng" dirty="0" smtClean="0"/>
              <a:t>?</a:t>
            </a:r>
          </a:p>
          <a:p>
            <a:pPr algn="ctr"/>
            <a:endParaRPr lang="es-CO" sz="4400" dirty="0"/>
          </a:p>
          <a:p>
            <a:pPr algn="ctr"/>
            <a:r>
              <a:rPr lang="es-CO" sz="4400" b="1" i="1" u="sng" dirty="0"/>
              <a:t>Quién quieres ser</a:t>
            </a:r>
            <a:r>
              <a:rPr lang="es-CO" sz="4400" b="1" i="1" u="sng" dirty="0" smtClean="0"/>
              <a:t>?</a:t>
            </a:r>
          </a:p>
          <a:p>
            <a:pPr algn="ctr"/>
            <a:endParaRPr lang="es-CO" sz="4400" b="1" i="1" u="sng" dirty="0"/>
          </a:p>
          <a:p>
            <a:pPr algn="ctr"/>
            <a:r>
              <a:rPr lang="es-CO" sz="4400" b="1" i="1" u="sng" dirty="0" smtClean="0"/>
              <a:t>Qué te hace distinto de los demás?</a:t>
            </a:r>
            <a:endParaRPr lang="es-CO" sz="4400" dirty="0"/>
          </a:p>
        </p:txBody>
      </p:sp>
    </p:spTree>
    <p:extLst>
      <p:ext uri="{BB962C8B-B14F-4D97-AF65-F5344CB8AC3E}">
        <p14:creationId xmlns:p14="http://schemas.microsoft.com/office/powerpoint/2010/main" val="99486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E85D3C7-2268-409B-8574-3810FDCC94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</TotalTime>
  <Words>294</Words>
  <Application>Microsoft Office PowerPoint</Application>
  <PresentationFormat>Presentación en pantalla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La identidad personal</vt:lpstr>
      <vt:lpstr>Presentación de PowerPoint</vt:lpstr>
      <vt:lpstr>¿quién soy yo? </vt:lpstr>
      <vt:lpstr>DESCRIPCIÓN DE SI MISMO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identidad personal</dc:title>
  <dc:creator>martha</dc:creator>
  <cp:lastModifiedBy>martha</cp:lastModifiedBy>
  <cp:revision>4</cp:revision>
  <dcterms:created xsi:type="dcterms:W3CDTF">2013-04-24T16:12:18Z</dcterms:created>
  <dcterms:modified xsi:type="dcterms:W3CDTF">2013-04-24T16:36:05Z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TC019064539991</vt:lpwstr>
  </property>
</Properties>
</file>