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9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levasalud.com/ps/subcategoria.jsp?ID_CATEGORIA=10391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36496" cy="62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547664" y="5229200"/>
            <a:ext cx="6629400" cy="12192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s-CO" dirty="0" smtClean="0"/>
              <a:t>Convivencia, conflicto y diálogo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853952" y="656307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Martha Stella Castro, 2013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9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940152" cy="396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9288" y="1844824"/>
            <a:ext cx="268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C00000"/>
                </a:solidFill>
              </a:rPr>
              <a:t>Y qué daña la convivencia ?</a:t>
            </a:r>
            <a:endParaRPr lang="es-CO" sz="2800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14912" y="450912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s-CO" dirty="0"/>
              <a:t>Los prejuicios: </a:t>
            </a:r>
            <a:r>
              <a:rPr lang="es-CO" dirty="0" smtClean="0"/>
              <a:t>mala </a:t>
            </a:r>
            <a:r>
              <a:rPr lang="es-CO" dirty="0"/>
              <a:t>predisposición de </a:t>
            </a:r>
            <a:r>
              <a:rPr lang="es-CO" dirty="0" smtClean="0"/>
              <a:t>antemano. </a:t>
            </a:r>
            <a:r>
              <a:rPr lang="es-CO" dirty="0"/>
              <a:t>El prejuicio va en contra del respeto que cada persona merece</a:t>
            </a:r>
            <a:r>
              <a:rPr lang="es-CO" dirty="0" smtClean="0"/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s-CO" dirty="0" smtClean="0"/>
              <a:t>La </a:t>
            </a:r>
            <a:r>
              <a:rPr lang="es-CO" dirty="0"/>
              <a:t>intransigencia: </a:t>
            </a:r>
            <a:r>
              <a:rPr lang="es-CO" dirty="0" smtClean="0"/>
              <a:t>No cede. Entonces necesita un subordinado, </a:t>
            </a:r>
            <a:r>
              <a:rPr lang="es-CO" dirty="0"/>
              <a:t>pero nunca </a:t>
            </a:r>
            <a:r>
              <a:rPr lang="es-CO" dirty="0" smtClean="0"/>
              <a:t>habrá una </a:t>
            </a:r>
            <a:r>
              <a:rPr lang="es-CO" dirty="0"/>
              <a:t>auténtica convivencia. </a:t>
            </a:r>
            <a:endParaRPr lang="es-CO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s-CO" dirty="0" smtClean="0"/>
              <a:t>La </a:t>
            </a:r>
            <a:r>
              <a:rPr lang="es-CO" dirty="0"/>
              <a:t>falta de comunicación: "Hablando se entiende la </a:t>
            </a:r>
            <a:r>
              <a:rPr lang="es-CO" dirty="0" smtClean="0"/>
              <a:t>gente“.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32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97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4581128"/>
            <a:ext cx="6120680" cy="2769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  <a:hlinkClick r:id="rId2"/>
              </a:rPr>
              <a:t>http://www.pulevasalud.com/ps/subcategoria.jsp?ID_CATEGORIA=103917</a:t>
            </a:r>
            <a:endParaRPr lang="es-CO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967" y="116632"/>
            <a:ext cx="78279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</a:rPr>
              <a:t>     Para qué una buena convivencia?</a:t>
            </a:r>
          </a:p>
          <a:p>
            <a:r>
              <a:rPr lang="es-CO" sz="1000" b="1" dirty="0"/>
              <a:t> </a:t>
            </a:r>
            <a:endParaRPr lang="es-CO" sz="1000" b="1" dirty="0" smtClean="0"/>
          </a:p>
          <a:p>
            <a:endParaRPr lang="es-CO" sz="1000" b="1" dirty="0" smtClean="0"/>
          </a:p>
          <a:p>
            <a:pPr algn="just"/>
            <a:r>
              <a:rPr lang="es-CO" dirty="0" smtClean="0"/>
              <a:t>para tener paz, para trabajar y estudiar más y mejor, para tener bienestar </a:t>
            </a:r>
            <a:r>
              <a:rPr lang="es-CO" dirty="0"/>
              <a:t>personal </a:t>
            </a:r>
            <a:r>
              <a:rPr lang="es-CO" dirty="0" smtClean="0"/>
              <a:t>y dar bienestar a mi comunidad, para ser feliz y que todos a mi alrededor sean felices.</a:t>
            </a:r>
            <a:r>
              <a:rPr lang="es-CO" dirty="0"/>
              <a:t> </a:t>
            </a:r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08" y="1916832"/>
            <a:ext cx="2846087" cy="21326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us.123rf.com/400wm/400/400/dip/dip0808/dip080800054/3488463-children-and-comm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2276872"/>
            <a:ext cx="5724128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9232"/>
            <a:ext cx="3635896" cy="1935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0739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La convivencia se aprende cuando empezamos a aplicar reglas de bienestar para todos.</a:t>
            </a:r>
            <a:endParaRPr lang="es-CO" b="1" i="1" dirty="0"/>
          </a:p>
        </p:txBody>
      </p:sp>
      <p:pic>
        <p:nvPicPr>
          <p:cNvPr id="1026" name="Picture 2" descr="http://www.boyaca.gov.co/tools/microsThumb.php?src=recursos_user/imagenes//noticias/2013/Marzo/3/11.jpg&amp;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72" y="3696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3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286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956289" y="5373216"/>
            <a:ext cx="7244736" cy="105152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Bodoni MT Black" pitchFamily="18" charset="0"/>
                <a:cs typeface="Aharoni" pitchFamily="2" charset="-79"/>
              </a:rPr>
              <a:t>A veces hasta ceder dando la razón, </a:t>
            </a:r>
          </a:p>
          <a:p>
            <a:r>
              <a:rPr lang="es-CO" dirty="0" smtClean="0">
                <a:solidFill>
                  <a:srgbClr val="C00000"/>
                </a:solidFill>
                <a:latin typeface="Bodoni MT Black" pitchFamily="18" charset="0"/>
                <a:cs typeface="Aharoni" pitchFamily="2" charset="-79"/>
              </a:rPr>
              <a:t>porque el otro  tal vez la tiene.</a:t>
            </a:r>
            <a:endParaRPr lang="es-CO" dirty="0">
              <a:solidFill>
                <a:srgbClr val="C00000"/>
              </a:solidFill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28514" cy="523043"/>
          </a:xfrm>
        </p:spPr>
        <p:txBody>
          <a:bodyPr>
            <a:normAutofit fontScale="90000"/>
          </a:bodyPr>
          <a:lstStyle/>
          <a:p>
            <a:r>
              <a:rPr lang="es-CO" dirty="0"/>
              <a:t> </a:t>
            </a:r>
            <a:r>
              <a:rPr lang="es-CO" b="1" i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Al </a:t>
            </a:r>
            <a:r>
              <a:rPr lang="es-CO" b="1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tener </a:t>
            </a:r>
            <a:r>
              <a:rPr lang="es-CO" b="1" i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contacto con </a:t>
            </a:r>
            <a:r>
              <a:rPr lang="es-CO" b="1" i="1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otrAs</a:t>
            </a:r>
            <a:r>
              <a:rPr lang="es-CO" b="1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PERSONAS  es  cuando nos tenemos  que  acostumbrar </a:t>
            </a:r>
            <a:r>
              <a:rPr lang="es-CO" b="1" i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CO" b="1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ceder …</a:t>
            </a:r>
            <a:endParaRPr lang="es-CO" b="1" i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00200"/>
            <a:ext cx="5343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012586" cy="514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19" y="2325043"/>
            <a:ext cx="5352297" cy="376825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267613"/>
            <a:ext cx="7776864" cy="2585323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numCol="1">
            <a:spAutoFit/>
          </a:bodyPr>
          <a:lstStyle/>
          <a:p>
            <a:pPr algn="just"/>
            <a:r>
              <a:rPr lang="es-CO" dirty="0" smtClean="0"/>
              <a:t>En la familia, con </a:t>
            </a:r>
            <a:r>
              <a:rPr lang="es-CO" dirty="0"/>
              <a:t>nuestro grupo de amigos y compañeros</a:t>
            </a:r>
            <a:r>
              <a:rPr lang="es-CO" dirty="0" smtClean="0"/>
              <a:t>, con los profesores y toda persona </a:t>
            </a:r>
            <a:r>
              <a:rPr lang="es-CO" dirty="0"/>
              <a:t>debemos </a:t>
            </a:r>
            <a:r>
              <a:rPr lang="es-CO" b="1" i="1" dirty="0">
                <a:solidFill>
                  <a:srgbClr val="C00000"/>
                </a:solidFill>
              </a:rPr>
              <a:t>aplicar </a:t>
            </a:r>
            <a:r>
              <a:rPr lang="es-CO" b="1" i="1" dirty="0" smtClean="0">
                <a:solidFill>
                  <a:srgbClr val="C00000"/>
                </a:solidFill>
              </a:rPr>
              <a:t>actitudes de buena convivencia,  </a:t>
            </a:r>
            <a:r>
              <a:rPr lang="es-CO" b="1" i="1" dirty="0">
                <a:solidFill>
                  <a:srgbClr val="C00000"/>
                </a:solidFill>
              </a:rPr>
              <a:t>tales como </a:t>
            </a:r>
            <a:endParaRPr lang="es-CO" b="1" i="1" dirty="0" smtClean="0">
              <a:solidFill>
                <a:srgbClr val="C0000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dirty="0" smtClean="0"/>
              <a:t>tener </a:t>
            </a:r>
            <a:r>
              <a:rPr lang="es-CO" dirty="0"/>
              <a:t>paciencia, </a:t>
            </a:r>
            <a:endParaRPr lang="es-CO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dirty="0" smtClean="0"/>
              <a:t>saber </a:t>
            </a:r>
            <a:r>
              <a:rPr lang="es-CO" dirty="0"/>
              <a:t>escuchar, </a:t>
            </a:r>
            <a:endParaRPr lang="es-CO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dirty="0" smtClean="0"/>
              <a:t>respetar </a:t>
            </a:r>
            <a:r>
              <a:rPr lang="es-CO" dirty="0"/>
              <a:t>las ideas y opiniones de los demás, </a:t>
            </a:r>
            <a:endParaRPr lang="es-CO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dirty="0" smtClean="0"/>
              <a:t>hablar </a:t>
            </a:r>
            <a:r>
              <a:rPr lang="es-CO" dirty="0"/>
              <a:t>con respeto, </a:t>
            </a:r>
            <a:endParaRPr lang="es-CO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O" dirty="0" smtClean="0"/>
              <a:t>Todas las normas de urbanidad …</a:t>
            </a:r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11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9266" y="1556792"/>
            <a:ext cx="806489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O" sz="1600" dirty="0"/>
              <a:t>Debes considerar </a:t>
            </a:r>
          </a:p>
          <a:p>
            <a:pPr marL="342900" indent="-342900" algn="just">
              <a:buAutoNum type="arabicPeriod"/>
            </a:pPr>
            <a:r>
              <a:rPr lang="es-CO" sz="1600" b="1" dirty="0"/>
              <a:t>El respeto: </a:t>
            </a:r>
            <a:r>
              <a:rPr lang="es-CO" sz="1600" dirty="0"/>
              <a:t>es decir la dignidad y consideración que esa persona merece sólo por el hecho de ser persona: sin prejuicios, sin discriminaciones.</a:t>
            </a:r>
          </a:p>
          <a:p>
            <a:pPr marL="342900" indent="-342900" algn="just">
              <a:buAutoNum type="arabicPeriod"/>
            </a:pPr>
            <a:r>
              <a:rPr lang="es-CO" sz="1600" b="1" dirty="0"/>
              <a:t>La cordialidad: </a:t>
            </a:r>
            <a:r>
              <a:rPr lang="es-CO" sz="1600" dirty="0"/>
              <a:t>actitud positiva hacia el otro.</a:t>
            </a:r>
          </a:p>
          <a:p>
            <a:pPr marL="342900" indent="-342900" algn="just">
              <a:buAutoNum type="arabicPeriod"/>
            </a:pPr>
            <a:r>
              <a:rPr lang="es-CO" sz="1600" b="1" dirty="0"/>
              <a:t>La inteligencia: </a:t>
            </a:r>
            <a:r>
              <a:rPr lang="es-CO" sz="1600" dirty="0"/>
              <a:t>intentar conocer a la otra persona y, en caso contrario, guardar silencio en determinados momentos.</a:t>
            </a:r>
          </a:p>
          <a:p>
            <a:pPr marL="342900" indent="-342900" algn="just">
              <a:buAutoNum type="arabicPeriod"/>
            </a:pPr>
            <a:r>
              <a:rPr lang="es-CO" sz="1600" b="1" dirty="0"/>
              <a:t>La buena educación </a:t>
            </a:r>
            <a:r>
              <a:rPr lang="es-CO" sz="1600" dirty="0"/>
              <a:t>para saber tratar a los demás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63944" y="260648"/>
            <a:ext cx="424847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FF00"/>
                </a:solidFill>
              </a:rPr>
              <a:t>Para una buena convivencia</a:t>
            </a:r>
            <a:endParaRPr lang="es-CO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3674"/>
            <a:ext cx="2810086" cy="281008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94" y="3356992"/>
            <a:ext cx="4343400" cy="30384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EAJWD2IYKnE/TkG79zZmcdI/AAAAAAAAAQE/Fk4yauX3tz8/s400/no+olvides+dec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80" y="37728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92" y="332657"/>
            <a:ext cx="6288452" cy="60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152</TotalTime>
  <Words>218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Boticario</vt:lpstr>
      <vt:lpstr>Convivencia, conflicto y diálogo</vt:lpstr>
      <vt:lpstr>Presentación de PowerPoint</vt:lpstr>
      <vt:lpstr>Presentación de PowerPoint</vt:lpstr>
      <vt:lpstr> Al  tener contacto con otrAs PERSONAS  es  cuando nos tenemos  que  acostumbrar a ceder 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Convivencia, conflicto y diálogo</dc:title>
  <dc:creator>martha</dc:creator>
  <cp:lastModifiedBy>martha</cp:lastModifiedBy>
  <cp:revision>16</cp:revision>
  <dcterms:created xsi:type="dcterms:W3CDTF">2013-05-14T02:48:15Z</dcterms:created>
  <dcterms:modified xsi:type="dcterms:W3CDTF">2013-05-14T05:21:14Z</dcterms:modified>
</cp:coreProperties>
</file>